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71" r:id="rId2"/>
    <p:sldId id="359" r:id="rId3"/>
    <p:sldId id="272" r:id="rId4"/>
    <p:sldId id="273" r:id="rId5"/>
    <p:sldId id="274" r:id="rId6"/>
    <p:sldId id="275" r:id="rId7"/>
    <p:sldId id="362" r:id="rId8"/>
    <p:sldId id="360" r:id="rId9"/>
    <p:sldId id="361" r:id="rId10"/>
    <p:sldId id="278" r:id="rId11"/>
    <p:sldId id="363" r:id="rId12"/>
    <p:sldId id="279" r:id="rId13"/>
    <p:sldId id="364" r:id="rId14"/>
    <p:sldId id="281" r:id="rId15"/>
    <p:sldId id="283" r:id="rId16"/>
    <p:sldId id="366" r:id="rId17"/>
    <p:sldId id="282" r:id="rId18"/>
    <p:sldId id="284" r:id="rId19"/>
    <p:sldId id="365" r:id="rId20"/>
    <p:sldId id="285" r:id="rId21"/>
    <p:sldId id="28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D9F1FF"/>
    <a:srgbClr val="CCECFF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7E4068-DD41-42C3-A3B5-B97F1B4E1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B01C553-51EC-4255-ADDC-D7E4DEDD99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5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E5F2F-0BDB-484A-82DE-35D64250F3AF}" type="slidenum">
              <a:rPr lang="en-US"/>
              <a:pPr/>
              <a:t>1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FAE11-81B4-4258-90E8-7FC2009376F5}" type="slidenum">
              <a:rPr lang="en-US"/>
              <a:pPr/>
              <a:t>16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152E1-A07C-44D5-88A0-773D7B4F0BE5}" type="slidenum">
              <a:rPr lang="en-US"/>
              <a:pPr/>
              <a:t>17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9200F-0DE3-417B-B765-712B4177D9DD}" type="slidenum">
              <a:rPr lang="en-US"/>
              <a:pPr/>
              <a:t>18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79DC3-605B-48BF-BF9E-E0CAE002AA97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3F5A2-430A-45AC-A49B-2C9371C216D9}" type="slidenum">
              <a:rPr lang="en-US"/>
              <a:pPr/>
              <a:t>21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3F6A3-CDFC-46EE-AB58-6B354598F2BA}" type="slidenum">
              <a:rPr lang="en-US"/>
              <a:pPr/>
              <a:t>22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1603F-A196-4AD0-B69B-9E17CB3CF1E4}" type="slidenum">
              <a:rPr lang="en-US"/>
              <a:pPr/>
              <a:t>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7A183-BC63-48AA-9196-26BFC9499B3D}" type="slidenum">
              <a:rPr lang="en-US"/>
              <a:pPr/>
              <a:t>4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133F2-78A7-40B3-8411-0230AF06542B}" type="slidenum">
              <a:rPr lang="en-US"/>
              <a:pPr/>
              <a:t>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033A7-9A0A-40AE-A41D-D2CF2389A842}" type="slidenum">
              <a:rPr lang="en-US"/>
              <a:pPr/>
              <a:t>8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033A7-9A0A-40AE-A41D-D2CF2389A842}" type="slidenum">
              <a:rPr lang="en-US"/>
              <a:pPr/>
              <a:t>9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128F7-9669-44C7-8FB7-3418211C7ABC}" type="slidenum">
              <a:rPr lang="en-US"/>
              <a:pPr/>
              <a:t>10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30308-5B58-4986-90DD-1A9B038799BE}" type="slidenum">
              <a:rPr lang="en-US"/>
              <a:pPr/>
              <a:t>14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FAE11-81B4-4258-90E8-7FC2009376F5}" type="slidenum">
              <a:rPr lang="en-US"/>
              <a:pPr/>
              <a:t>15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F3848-D196-45D9-8E1C-094937E26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7EDA2-BC06-4592-9FE9-F7BE154FD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0C675-9369-4186-838F-316AAD39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59B89C-A4F2-4424-9769-A7342CF22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49A96-1F3F-4625-BAB0-69F4D451C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7681-BDE9-43A7-85BC-9E981E0199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8C69A-51EE-4B96-A4C4-BEC0E3B56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9A156-BC36-483D-8B60-1B2C2124E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2F847-3775-4CC1-B9EC-90FD44E94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6C858-2314-45B6-8BBE-4130590F7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0D411-4228-4037-93EC-51705F535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09B9B8-77CF-49E8-9BDB-E4A128EB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E31843-F2AF-4610-A860-056F25E7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2009-2010/Calc/Chapter%204/5904147.m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2009-2010/Calc/Chapter%204/5904147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705" r="13637"/>
          <a:stretch>
            <a:fillRect/>
          </a:stretch>
        </p:blipFill>
        <p:spPr>
          <a:xfrm>
            <a:off x="1371600" y="1524000"/>
            <a:ext cx="4343400" cy="4495800"/>
          </a:xfrm>
        </p:spPr>
      </p:pic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How could you approximate the area under the curve of: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5791200" y="1676400"/>
            <a:ext cx="2971800" cy="1447800"/>
          </a:xfrm>
          <a:prstGeom prst="cloudCallout">
            <a:avLst>
              <a:gd name="adj1" fmla="val 17628"/>
              <a:gd name="adj2" fmla="val 103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Think back to our circle approximation</a:t>
            </a:r>
            <a:endParaRPr lang="en-US" dirty="0"/>
          </a:p>
        </p:txBody>
      </p:sp>
      <p:grpSp>
        <p:nvGrpSpPr>
          <p:cNvPr id="307234" name="Group 307233"/>
          <p:cNvGrpSpPr/>
          <p:nvPr/>
        </p:nvGrpSpPr>
        <p:grpSpPr>
          <a:xfrm>
            <a:off x="5562600" y="3962400"/>
            <a:ext cx="3263900" cy="2546350"/>
            <a:chOff x="6172200" y="4495800"/>
            <a:chExt cx="2654300" cy="2012950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 flipH="1">
              <a:off x="6172200" y="4495800"/>
              <a:ext cx="2654300" cy="201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 flipH="1">
              <a:off x="8435975" y="5949950"/>
              <a:ext cx="101600" cy="207963"/>
            </a:xfrm>
            <a:custGeom>
              <a:avLst/>
              <a:gdLst>
                <a:gd name="T0" fmla="*/ 59 w 129"/>
                <a:gd name="T1" fmla="*/ 76 h 260"/>
                <a:gd name="T2" fmla="*/ 55 w 129"/>
                <a:gd name="T3" fmla="*/ 76 h 260"/>
                <a:gd name="T4" fmla="*/ 51 w 129"/>
                <a:gd name="T5" fmla="*/ 68 h 260"/>
                <a:gd name="T6" fmla="*/ 51 w 129"/>
                <a:gd name="T7" fmla="*/ 60 h 260"/>
                <a:gd name="T8" fmla="*/ 53 w 129"/>
                <a:gd name="T9" fmla="*/ 57 h 260"/>
                <a:gd name="T10" fmla="*/ 57 w 129"/>
                <a:gd name="T11" fmla="*/ 55 h 260"/>
                <a:gd name="T12" fmla="*/ 59 w 129"/>
                <a:gd name="T13" fmla="*/ 55 h 260"/>
                <a:gd name="T14" fmla="*/ 65 w 129"/>
                <a:gd name="T15" fmla="*/ 57 h 260"/>
                <a:gd name="T16" fmla="*/ 70 w 129"/>
                <a:gd name="T17" fmla="*/ 66 h 260"/>
                <a:gd name="T18" fmla="*/ 65 w 129"/>
                <a:gd name="T19" fmla="*/ 72 h 260"/>
                <a:gd name="T20" fmla="*/ 63 w 129"/>
                <a:gd name="T21" fmla="*/ 74 h 260"/>
                <a:gd name="T22" fmla="*/ 63 w 129"/>
                <a:gd name="T23" fmla="*/ 117 h 260"/>
                <a:gd name="T24" fmla="*/ 107 w 129"/>
                <a:gd name="T25" fmla="*/ 24 h 260"/>
                <a:gd name="T26" fmla="*/ 105 w 129"/>
                <a:gd name="T27" fmla="*/ 22 h 260"/>
                <a:gd name="T28" fmla="*/ 103 w 129"/>
                <a:gd name="T29" fmla="*/ 19 h 260"/>
                <a:gd name="T30" fmla="*/ 101 w 129"/>
                <a:gd name="T31" fmla="*/ 15 h 260"/>
                <a:gd name="T32" fmla="*/ 101 w 129"/>
                <a:gd name="T33" fmla="*/ 9 h 260"/>
                <a:gd name="T34" fmla="*/ 103 w 129"/>
                <a:gd name="T35" fmla="*/ 3 h 260"/>
                <a:gd name="T36" fmla="*/ 108 w 129"/>
                <a:gd name="T37" fmla="*/ 2 h 260"/>
                <a:gd name="T38" fmla="*/ 114 w 129"/>
                <a:gd name="T39" fmla="*/ 0 h 260"/>
                <a:gd name="T40" fmla="*/ 122 w 129"/>
                <a:gd name="T41" fmla="*/ 2 h 260"/>
                <a:gd name="T42" fmla="*/ 127 w 129"/>
                <a:gd name="T43" fmla="*/ 3 h 260"/>
                <a:gd name="T44" fmla="*/ 129 w 129"/>
                <a:gd name="T45" fmla="*/ 7 h 260"/>
                <a:gd name="T46" fmla="*/ 129 w 129"/>
                <a:gd name="T47" fmla="*/ 13 h 260"/>
                <a:gd name="T48" fmla="*/ 127 w 129"/>
                <a:gd name="T49" fmla="*/ 17 h 260"/>
                <a:gd name="T50" fmla="*/ 126 w 129"/>
                <a:gd name="T51" fmla="*/ 19 h 260"/>
                <a:gd name="T52" fmla="*/ 124 w 129"/>
                <a:gd name="T53" fmla="*/ 22 h 260"/>
                <a:gd name="T54" fmla="*/ 120 w 129"/>
                <a:gd name="T55" fmla="*/ 26 h 260"/>
                <a:gd name="T56" fmla="*/ 116 w 129"/>
                <a:gd name="T57" fmla="*/ 26 h 260"/>
                <a:gd name="T58" fmla="*/ 65 w 129"/>
                <a:gd name="T59" fmla="*/ 121 h 260"/>
                <a:gd name="T60" fmla="*/ 101 w 129"/>
                <a:gd name="T61" fmla="*/ 116 h 260"/>
                <a:gd name="T62" fmla="*/ 101 w 129"/>
                <a:gd name="T63" fmla="*/ 125 h 260"/>
                <a:gd name="T64" fmla="*/ 63 w 129"/>
                <a:gd name="T65" fmla="*/ 131 h 260"/>
                <a:gd name="T66" fmla="*/ 116 w 129"/>
                <a:gd name="T67" fmla="*/ 211 h 260"/>
                <a:gd name="T68" fmla="*/ 112 w 129"/>
                <a:gd name="T69" fmla="*/ 216 h 260"/>
                <a:gd name="T70" fmla="*/ 63 w 129"/>
                <a:gd name="T71" fmla="*/ 135 h 260"/>
                <a:gd name="T72" fmla="*/ 63 w 129"/>
                <a:gd name="T73" fmla="*/ 237 h 260"/>
                <a:gd name="T74" fmla="*/ 63 w 129"/>
                <a:gd name="T75" fmla="*/ 237 h 260"/>
                <a:gd name="T76" fmla="*/ 67 w 129"/>
                <a:gd name="T77" fmla="*/ 237 h 260"/>
                <a:gd name="T78" fmla="*/ 70 w 129"/>
                <a:gd name="T79" fmla="*/ 241 h 260"/>
                <a:gd name="T80" fmla="*/ 72 w 129"/>
                <a:gd name="T81" fmla="*/ 249 h 260"/>
                <a:gd name="T82" fmla="*/ 69 w 129"/>
                <a:gd name="T83" fmla="*/ 254 h 260"/>
                <a:gd name="T84" fmla="*/ 63 w 129"/>
                <a:gd name="T85" fmla="*/ 260 h 260"/>
                <a:gd name="T86" fmla="*/ 53 w 129"/>
                <a:gd name="T87" fmla="*/ 258 h 260"/>
                <a:gd name="T88" fmla="*/ 51 w 129"/>
                <a:gd name="T89" fmla="*/ 251 h 260"/>
                <a:gd name="T90" fmla="*/ 51 w 129"/>
                <a:gd name="T91" fmla="*/ 241 h 260"/>
                <a:gd name="T92" fmla="*/ 53 w 129"/>
                <a:gd name="T93" fmla="*/ 237 h 260"/>
                <a:gd name="T94" fmla="*/ 55 w 129"/>
                <a:gd name="T95" fmla="*/ 235 h 260"/>
                <a:gd name="T96" fmla="*/ 57 w 129"/>
                <a:gd name="T97" fmla="*/ 237 h 260"/>
                <a:gd name="T98" fmla="*/ 53 w 129"/>
                <a:gd name="T99" fmla="*/ 152 h 260"/>
                <a:gd name="T100" fmla="*/ 4 w 129"/>
                <a:gd name="T101" fmla="*/ 245 h 260"/>
                <a:gd name="T102" fmla="*/ 0 w 129"/>
                <a:gd name="T103" fmla="*/ 239 h 260"/>
                <a:gd name="T104" fmla="*/ 55 w 129"/>
                <a:gd name="T105" fmla="*/ 133 h 260"/>
                <a:gd name="T106" fmla="*/ 29 w 129"/>
                <a:gd name="T107" fmla="*/ 142 h 260"/>
                <a:gd name="T108" fmla="*/ 27 w 129"/>
                <a:gd name="T109" fmla="*/ 133 h 260"/>
                <a:gd name="T110" fmla="*/ 55 w 129"/>
                <a:gd name="T111" fmla="*/ 123 h 260"/>
                <a:gd name="T112" fmla="*/ 19 w 129"/>
                <a:gd name="T113" fmla="*/ 60 h 260"/>
                <a:gd name="T114" fmla="*/ 19 w 129"/>
                <a:gd name="T115" fmla="*/ 57 h 260"/>
                <a:gd name="T116" fmla="*/ 21 w 129"/>
                <a:gd name="T117" fmla="*/ 59 h 260"/>
                <a:gd name="T118" fmla="*/ 59 w 129"/>
                <a:gd name="T119" fmla="*/ 121 h 260"/>
                <a:gd name="T120" fmla="*/ 59 w 129"/>
                <a:gd name="T121" fmla="*/ 76 h 260"/>
                <a:gd name="T122" fmla="*/ 59 w 129"/>
                <a:gd name="T123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260">
                  <a:moveTo>
                    <a:pt x="59" y="76"/>
                  </a:moveTo>
                  <a:lnTo>
                    <a:pt x="55" y="76"/>
                  </a:lnTo>
                  <a:lnTo>
                    <a:pt x="51" y="68"/>
                  </a:lnTo>
                  <a:lnTo>
                    <a:pt x="51" y="60"/>
                  </a:lnTo>
                  <a:lnTo>
                    <a:pt x="53" y="57"/>
                  </a:lnTo>
                  <a:lnTo>
                    <a:pt x="57" y="55"/>
                  </a:lnTo>
                  <a:lnTo>
                    <a:pt x="59" y="55"/>
                  </a:lnTo>
                  <a:lnTo>
                    <a:pt x="65" y="57"/>
                  </a:lnTo>
                  <a:lnTo>
                    <a:pt x="70" y="66"/>
                  </a:lnTo>
                  <a:lnTo>
                    <a:pt x="65" y="72"/>
                  </a:lnTo>
                  <a:lnTo>
                    <a:pt x="63" y="74"/>
                  </a:lnTo>
                  <a:lnTo>
                    <a:pt x="63" y="117"/>
                  </a:lnTo>
                  <a:lnTo>
                    <a:pt x="107" y="24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1" y="15"/>
                  </a:lnTo>
                  <a:lnTo>
                    <a:pt x="101" y="9"/>
                  </a:lnTo>
                  <a:lnTo>
                    <a:pt x="103" y="3"/>
                  </a:lnTo>
                  <a:lnTo>
                    <a:pt x="108" y="2"/>
                  </a:lnTo>
                  <a:lnTo>
                    <a:pt x="114" y="0"/>
                  </a:lnTo>
                  <a:lnTo>
                    <a:pt x="122" y="2"/>
                  </a:lnTo>
                  <a:lnTo>
                    <a:pt x="127" y="3"/>
                  </a:lnTo>
                  <a:lnTo>
                    <a:pt x="129" y="7"/>
                  </a:lnTo>
                  <a:lnTo>
                    <a:pt x="129" y="13"/>
                  </a:lnTo>
                  <a:lnTo>
                    <a:pt x="127" y="17"/>
                  </a:lnTo>
                  <a:lnTo>
                    <a:pt x="126" y="19"/>
                  </a:lnTo>
                  <a:lnTo>
                    <a:pt x="124" y="22"/>
                  </a:lnTo>
                  <a:lnTo>
                    <a:pt x="120" y="26"/>
                  </a:lnTo>
                  <a:lnTo>
                    <a:pt x="116" y="26"/>
                  </a:lnTo>
                  <a:lnTo>
                    <a:pt x="65" y="121"/>
                  </a:lnTo>
                  <a:lnTo>
                    <a:pt x="101" y="116"/>
                  </a:lnTo>
                  <a:lnTo>
                    <a:pt x="101" y="125"/>
                  </a:lnTo>
                  <a:lnTo>
                    <a:pt x="63" y="131"/>
                  </a:lnTo>
                  <a:lnTo>
                    <a:pt x="116" y="211"/>
                  </a:lnTo>
                  <a:lnTo>
                    <a:pt x="112" y="216"/>
                  </a:lnTo>
                  <a:lnTo>
                    <a:pt x="63" y="135"/>
                  </a:lnTo>
                  <a:lnTo>
                    <a:pt x="63" y="237"/>
                  </a:lnTo>
                  <a:lnTo>
                    <a:pt x="63" y="237"/>
                  </a:lnTo>
                  <a:lnTo>
                    <a:pt x="67" y="237"/>
                  </a:lnTo>
                  <a:lnTo>
                    <a:pt x="70" y="241"/>
                  </a:lnTo>
                  <a:lnTo>
                    <a:pt x="72" y="249"/>
                  </a:lnTo>
                  <a:lnTo>
                    <a:pt x="69" y="254"/>
                  </a:lnTo>
                  <a:lnTo>
                    <a:pt x="63" y="260"/>
                  </a:lnTo>
                  <a:lnTo>
                    <a:pt x="53" y="258"/>
                  </a:lnTo>
                  <a:lnTo>
                    <a:pt x="51" y="251"/>
                  </a:lnTo>
                  <a:lnTo>
                    <a:pt x="51" y="241"/>
                  </a:lnTo>
                  <a:lnTo>
                    <a:pt x="53" y="237"/>
                  </a:lnTo>
                  <a:lnTo>
                    <a:pt x="55" y="235"/>
                  </a:lnTo>
                  <a:lnTo>
                    <a:pt x="57" y="237"/>
                  </a:lnTo>
                  <a:lnTo>
                    <a:pt x="53" y="152"/>
                  </a:lnTo>
                  <a:lnTo>
                    <a:pt x="4" y="245"/>
                  </a:lnTo>
                  <a:lnTo>
                    <a:pt x="0" y="239"/>
                  </a:lnTo>
                  <a:lnTo>
                    <a:pt x="55" y="133"/>
                  </a:lnTo>
                  <a:lnTo>
                    <a:pt x="29" y="142"/>
                  </a:lnTo>
                  <a:lnTo>
                    <a:pt x="27" y="133"/>
                  </a:lnTo>
                  <a:lnTo>
                    <a:pt x="55" y="123"/>
                  </a:lnTo>
                  <a:lnTo>
                    <a:pt x="19" y="60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59" y="121"/>
                  </a:lnTo>
                  <a:lnTo>
                    <a:pt x="59" y="76"/>
                  </a:lnTo>
                  <a:lnTo>
                    <a:pt x="59" y="76"/>
                  </a:lnTo>
                  <a:close/>
                </a:path>
              </a:pathLst>
            </a:custGeom>
            <a:solidFill>
              <a:srgbClr val="FAF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 flipH="1">
              <a:off x="7797800" y="5108575"/>
              <a:ext cx="98425" cy="206375"/>
            </a:xfrm>
            <a:custGeom>
              <a:avLst/>
              <a:gdLst>
                <a:gd name="T0" fmla="*/ 57 w 126"/>
                <a:gd name="T1" fmla="*/ 76 h 260"/>
                <a:gd name="T2" fmla="*/ 51 w 126"/>
                <a:gd name="T3" fmla="*/ 74 h 260"/>
                <a:gd name="T4" fmla="*/ 49 w 126"/>
                <a:gd name="T5" fmla="*/ 68 h 260"/>
                <a:gd name="T6" fmla="*/ 51 w 126"/>
                <a:gd name="T7" fmla="*/ 57 h 260"/>
                <a:gd name="T8" fmla="*/ 57 w 126"/>
                <a:gd name="T9" fmla="*/ 53 h 260"/>
                <a:gd name="T10" fmla="*/ 65 w 126"/>
                <a:gd name="T11" fmla="*/ 57 h 260"/>
                <a:gd name="T12" fmla="*/ 67 w 126"/>
                <a:gd name="T13" fmla="*/ 64 h 260"/>
                <a:gd name="T14" fmla="*/ 63 w 126"/>
                <a:gd name="T15" fmla="*/ 72 h 260"/>
                <a:gd name="T16" fmla="*/ 59 w 126"/>
                <a:gd name="T17" fmla="*/ 74 h 260"/>
                <a:gd name="T18" fmla="*/ 59 w 126"/>
                <a:gd name="T19" fmla="*/ 118 h 260"/>
                <a:gd name="T20" fmla="*/ 105 w 126"/>
                <a:gd name="T21" fmla="*/ 25 h 260"/>
                <a:gd name="T22" fmla="*/ 103 w 126"/>
                <a:gd name="T23" fmla="*/ 23 h 260"/>
                <a:gd name="T24" fmla="*/ 103 w 126"/>
                <a:gd name="T25" fmla="*/ 21 h 260"/>
                <a:gd name="T26" fmla="*/ 99 w 126"/>
                <a:gd name="T27" fmla="*/ 15 h 260"/>
                <a:gd name="T28" fmla="*/ 99 w 126"/>
                <a:gd name="T29" fmla="*/ 9 h 260"/>
                <a:gd name="T30" fmla="*/ 101 w 126"/>
                <a:gd name="T31" fmla="*/ 4 h 260"/>
                <a:gd name="T32" fmla="*/ 105 w 126"/>
                <a:gd name="T33" fmla="*/ 2 h 260"/>
                <a:gd name="T34" fmla="*/ 110 w 126"/>
                <a:gd name="T35" fmla="*/ 0 h 260"/>
                <a:gd name="T36" fmla="*/ 120 w 126"/>
                <a:gd name="T37" fmla="*/ 2 h 260"/>
                <a:gd name="T38" fmla="*/ 124 w 126"/>
                <a:gd name="T39" fmla="*/ 4 h 260"/>
                <a:gd name="T40" fmla="*/ 126 w 126"/>
                <a:gd name="T41" fmla="*/ 7 h 260"/>
                <a:gd name="T42" fmla="*/ 126 w 126"/>
                <a:gd name="T43" fmla="*/ 13 h 260"/>
                <a:gd name="T44" fmla="*/ 126 w 126"/>
                <a:gd name="T45" fmla="*/ 19 h 260"/>
                <a:gd name="T46" fmla="*/ 122 w 126"/>
                <a:gd name="T47" fmla="*/ 25 h 260"/>
                <a:gd name="T48" fmla="*/ 114 w 126"/>
                <a:gd name="T49" fmla="*/ 26 h 260"/>
                <a:gd name="T50" fmla="*/ 65 w 126"/>
                <a:gd name="T51" fmla="*/ 120 h 260"/>
                <a:gd name="T52" fmla="*/ 99 w 126"/>
                <a:gd name="T53" fmla="*/ 116 h 260"/>
                <a:gd name="T54" fmla="*/ 99 w 126"/>
                <a:gd name="T55" fmla="*/ 123 h 260"/>
                <a:gd name="T56" fmla="*/ 61 w 126"/>
                <a:gd name="T57" fmla="*/ 131 h 260"/>
                <a:gd name="T58" fmla="*/ 114 w 126"/>
                <a:gd name="T59" fmla="*/ 213 h 260"/>
                <a:gd name="T60" fmla="*/ 108 w 126"/>
                <a:gd name="T61" fmla="*/ 215 h 260"/>
                <a:gd name="T62" fmla="*/ 61 w 126"/>
                <a:gd name="T63" fmla="*/ 135 h 260"/>
                <a:gd name="T64" fmla="*/ 59 w 126"/>
                <a:gd name="T65" fmla="*/ 236 h 260"/>
                <a:gd name="T66" fmla="*/ 61 w 126"/>
                <a:gd name="T67" fmla="*/ 236 h 260"/>
                <a:gd name="T68" fmla="*/ 65 w 126"/>
                <a:gd name="T69" fmla="*/ 237 h 260"/>
                <a:gd name="T70" fmla="*/ 67 w 126"/>
                <a:gd name="T71" fmla="*/ 241 h 260"/>
                <a:gd name="T72" fmla="*/ 70 w 126"/>
                <a:gd name="T73" fmla="*/ 249 h 260"/>
                <a:gd name="T74" fmla="*/ 67 w 126"/>
                <a:gd name="T75" fmla="*/ 256 h 260"/>
                <a:gd name="T76" fmla="*/ 59 w 126"/>
                <a:gd name="T77" fmla="*/ 260 h 260"/>
                <a:gd name="T78" fmla="*/ 51 w 126"/>
                <a:gd name="T79" fmla="*/ 258 h 260"/>
                <a:gd name="T80" fmla="*/ 49 w 126"/>
                <a:gd name="T81" fmla="*/ 251 h 260"/>
                <a:gd name="T82" fmla="*/ 49 w 126"/>
                <a:gd name="T83" fmla="*/ 245 h 260"/>
                <a:gd name="T84" fmla="*/ 49 w 126"/>
                <a:gd name="T85" fmla="*/ 241 h 260"/>
                <a:gd name="T86" fmla="*/ 49 w 126"/>
                <a:gd name="T87" fmla="*/ 237 h 260"/>
                <a:gd name="T88" fmla="*/ 51 w 126"/>
                <a:gd name="T89" fmla="*/ 236 h 260"/>
                <a:gd name="T90" fmla="*/ 51 w 126"/>
                <a:gd name="T91" fmla="*/ 236 h 260"/>
                <a:gd name="T92" fmla="*/ 55 w 126"/>
                <a:gd name="T93" fmla="*/ 236 h 260"/>
                <a:gd name="T94" fmla="*/ 51 w 126"/>
                <a:gd name="T95" fmla="*/ 150 h 260"/>
                <a:gd name="T96" fmla="*/ 0 w 126"/>
                <a:gd name="T97" fmla="*/ 245 h 260"/>
                <a:gd name="T98" fmla="*/ 0 w 126"/>
                <a:gd name="T99" fmla="*/ 241 h 260"/>
                <a:gd name="T100" fmla="*/ 53 w 126"/>
                <a:gd name="T101" fmla="*/ 133 h 260"/>
                <a:gd name="T102" fmla="*/ 27 w 126"/>
                <a:gd name="T103" fmla="*/ 142 h 260"/>
                <a:gd name="T104" fmla="*/ 23 w 126"/>
                <a:gd name="T105" fmla="*/ 133 h 260"/>
                <a:gd name="T106" fmla="*/ 53 w 126"/>
                <a:gd name="T107" fmla="*/ 123 h 260"/>
                <a:gd name="T108" fmla="*/ 17 w 126"/>
                <a:gd name="T109" fmla="*/ 63 h 260"/>
                <a:gd name="T110" fmla="*/ 17 w 126"/>
                <a:gd name="T111" fmla="*/ 59 h 260"/>
                <a:gd name="T112" fmla="*/ 21 w 126"/>
                <a:gd name="T113" fmla="*/ 57 h 260"/>
                <a:gd name="T114" fmla="*/ 57 w 126"/>
                <a:gd name="T115" fmla="*/ 121 h 260"/>
                <a:gd name="T116" fmla="*/ 57 w 126"/>
                <a:gd name="T117" fmla="*/ 76 h 260"/>
                <a:gd name="T118" fmla="*/ 57 w 126"/>
                <a:gd name="T119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6" h="260">
                  <a:moveTo>
                    <a:pt x="57" y="76"/>
                  </a:moveTo>
                  <a:lnTo>
                    <a:pt x="51" y="74"/>
                  </a:lnTo>
                  <a:lnTo>
                    <a:pt x="49" y="68"/>
                  </a:lnTo>
                  <a:lnTo>
                    <a:pt x="51" y="57"/>
                  </a:lnTo>
                  <a:lnTo>
                    <a:pt x="57" y="53"/>
                  </a:lnTo>
                  <a:lnTo>
                    <a:pt x="65" y="57"/>
                  </a:lnTo>
                  <a:lnTo>
                    <a:pt x="67" y="64"/>
                  </a:lnTo>
                  <a:lnTo>
                    <a:pt x="63" y="72"/>
                  </a:lnTo>
                  <a:lnTo>
                    <a:pt x="59" y="74"/>
                  </a:lnTo>
                  <a:lnTo>
                    <a:pt x="59" y="118"/>
                  </a:lnTo>
                  <a:lnTo>
                    <a:pt x="105" y="25"/>
                  </a:lnTo>
                  <a:lnTo>
                    <a:pt x="103" y="23"/>
                  </a:lnTo>
                  <a:lnTo>
                    <a:pt x="103" y="21"/>
                  </a:lnTo>
                  <a:lnTo>
                    <a:pt x="99" y="15"/>
                  </a:lnTo>
                  <a:lnTo>
                    <a:pt x="99" y="9"/>
                  </a:lnTo>
                  <a:lnTo>
                    <a:pt x="101" y="4"/>
                  </a:lnTo>
                  <a:lnTo>
                    <a:pt x="105" y="2"/>
                  </a:lnTo>
                  <a:lnTo>
                    <a:pt x="110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6" y="7"/>
                  </a:lnTo>
                  <a:lnTo>
                    <a:pt x="126" y="13"/>
                  </a:lnTo>
                  <a:lnTo>
                    <a:pt x="126" y="19"/>
                  </a:lnTo>
                  <a:lnTo>
                    <a:pt x="122" y="25"/>
                  </a:lnTo>
                  <a:lnTo>
                    <a:pt x="114" y="26"/>
                  </a:lnTo>
                  <a:lnTo>
                    <a:pt x="65" y="120"/>
                  </a:lnTo>
                  <a:lnTo>
                    <a:pt x="99" y="116"/>
                  </a:lnTo>
                  <a:lnTo>
                    <a:pt x="99" y="123"/>
                  </a:lnTo>
                  <a:lnTo>
                    <a:pt x="61" y="131"/>
                  </a:lnTo>
                  <a:lnTo>
                    <a:pt x="114" y="213"/>
                  </a:lnTo>
                  <a:lnTo>
                    <a:pt x="108" y="215"/>
                  </a:lnTo>
                  <a:lnTo>
                    <a:pt x="61" y="135"/>
                  </a:lnTo>
                  <a:lnTo>
                    <a:pt x="59" y="236"/>
                  </a:lnTo>
                  <a:lnTo>
                    <a:pt x="61" y="236"/>
                  </a:lnTo>
                  <a:lnTo>
                    <a:pt x="65" y="237"/>
                  </a:lnTo>
                  <a:lnTo>
                    <a:pt x="67" y="241"/>
                  </a:lnTo>
                  <a:lnTo>
                    <a:pt x="70" y="249"/>
                  </a:lnTo>
                  <a:lnTo>
                    <a:pt x="67" y="256"/>
                  </a:lnTo>
                  <a:lnTo>
                    <a:pt x="59" y="260"/>
                  </a:lnTo>
                  <a:lnTo>
                    <a:pt x="51" y="258"/>
                  </a:lnTo>
                  <a:lnTo>
                    <a:pt x="49" y="251"/>
                  </a:lnTo>
                  <a:lnTo>
                    <a:pt x="49" y="245"/>
                  </a:lnTo>
                  <a:lnTo>
                    <a:pt x="49" y="241"/>
                  </a:lnTo>
                  <a:lnTo>
                    <a:pt x="49" y="237"/>
                  </a:lnTo>
                  <a:lnTo>
                    <a:pt x="51" y="236"/>
                  </a:lnTo>
                  <a:lnTo>
                    <a:pt x="51" y="236"/>
                  </a:lnTo>
                  <a:lnTo>
                    <a:pt x="55" y="236"/>
                  </a:lnTo>
                  <a:lnTo>
                    <a:pt x="51" y="150"/>
                  </a:lnTo>
                  <a:lnTo>
                    <a:pt x="0" y="245"/>
                  </a:lnTo>
                  <a:lnTo>
                    <a:pt x="0" y="241"/>
                  </a:lnTo>
                  <a:lnTo>
                    <a:pt x="53" y="133"/>
                  </a:lnTo>
                  <a:lnTo>
                    <a:pt x="27" y="142"/>
                  </a:lnTo>
                  <a:lnTo>
                    <a:pt x="23" y="133"/>
                  </a:lnTo>
                  <a:lnTo>
                    <a:pt x="53" y="123"/>
                  </a:lnTo>
                  <a:lnTo>
                    <a:pt x="17" y="63"/>
                  </a:lnTo>
                  <a:lnTo>
                    <a:pt x="17" y="59"/>
                  </a:lnTo>
                  <a:lnTo>
                    <a:pt x="21" y="57"/>
                  </a:lnTo>
                  <a:lnTo>
                    <a:pt x="57" y="121"/>
                  </a:lnTo>
                  <a:lnTo>
                    <a:pt x="57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rgbClr val="FAF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 flipH="1">
              <a:off x="6710363" y="5913438"/>
              <a:ext cx="101600" cy="207963"/>
            </a:xfrm>
            <a:custGeom>
              <a:avLst/>
              <a:gdLst>
                <a:gd name="T0" fmla="*/ 59 w 127"/>
                <a:gd name="T1" fmla="*/ 76 h 260"/>
                <a:gd name="T2" fmla="*/ 55 w 127"/>
                <a:gd name="T3" fmla="*/ 74 h 260"/>
                <a:gd name="T4" fmla="*/ 51 w 127"/>
                <a:gd name="T5" fmla="*/ 65 h 260"/>
                <a:gd name="T6" fmla="*/ 51 w 127"/>
                <a:gd name="T7" fmla="*/ 57 h 260"/>
                <a:gd name="T8" fmla="*/ 61 w 127"/>
                <a:gd name="T9" fmla="*/ 53 h 260"/>
                <a:gd name="T10" fmla="*/ 65 w 127"/>
                <a:gd name="T11" fmla="*/ 55 h 260"/>
                <a:gd name="T12" fmla="*/ 68 w 127"/>
                <a:gd name="T13" fmla="*/ 65 h 260"/>
                <a:gd name="T14" fmla="*/ 66 w 127"/>
                <a:gd name="T15" fmla="*/ 68 h 260"/>
                <a:gd name="T16" fmla="*/ 65 w 127"/>
                <a:gd name="T17" fmla="*/ 72 h 260"/>
                <a:gd name="T18" fmla="*/ 63 w 127"/>
                <a:gd name="T19" fmla="*/ 72 h 260"/>
                <a:gd name="T20" fmla="*/ 61 w 127"/>
                <a:gd name="T21" fmla="*/ 74 h 260"/>
                <a:gd name="T22" fmla="*/ 61 w 127"/>
                <a:gd name="T23" fmla="*/ 118 h 260"/>
                <a:gd name="T24" fmla="*/ 108 w 127"/>
                <a:gd name="T25" fmla="*/ 25 h 260"/>
                <a:gd name="T26" fmla="*/ 103 w 127"/>
                <a:gd name="T27" fmla="*/ 19 h 260"/>
                <a:gd name="T28" fmla="*/ 103 w 127"/>
                <a:gd name="T29" fmla="*/ 9 h 260"/>
                <a:gd name="T30" fmla="*/ 103 w 127"/>
                <a:gd name="T31" fmla="*/ 4 h 260"/>
                <a:gd name="T32" fmla="*/ 106 w 127"/>
                <a:gd name="T33" fmla="*/ 0 h 260"/>
                <a:gd name="T34" fmla="*/ 112 w 127"/>
                <a:gd name="T35" fmla="*/ 0 h 260"/>
                <a:gd name="T36" fmla="*/ 120 w 127"/>
                <a:gd name="T37" fmla="*/ 0 h 260"/>
                <a:gd name="T38" fmla="*/ 125 w 127"/>
                <a:gd name="T39" fmla="*/ 4 h 260"/>
                <a:gd name="T40" fmla="*/ 127 w 127"/>
                <a:gd name="T41" fmla="*/ 8 h 260"/>
                <a:gd name="T42" fmla="*/ 127 w 127"/>
                <a:gd name="T43" fmla="*/ 13 h 260"/>
                <a:gd name="T44" fmla="*/ 125 w 127"/>
                <a:gd name="T45" fmla="*/ 19 h 260"/>
                <a:gd name="T46" fmla="*/ 124 w 127"/>
                <a:gd name="T47" fmla="*/ 23 h 260"/>
                <a:gd name="T48" fmla="*/ 114 w 127"/>
                <a:gd name="T49" fmla="*/ 27 h 260"/>
                <a:gd name="T50" fmla="*/ 65 w 127"/>
                <a:gd name="T51" fmla="*/ 120 h 260"/>
                <a:gd name="T52" fmla="*/ 99 w 127"/>
                <a:gd name="T53" fmla="*/ 114 h 260"/>
                <a:gd name="T54" fmla="*/ 99 w 127"/>
                <a:gd name="T55" fmla="*/ 124 h 260"/>
                <a:gd name="T56" fmla="*/ 65 w 127"/>
                <a:gd name="T57" fmla="*/ 129 h 260"/>
                <a:gd name="T58" fmla="*/ 114 w 127"/>
                <a:gd name="T59" fmla="*/ 211 h 260"/>
                <a:gd name="T60" fmla="*/ 110 w 127"/>
                <a:gd name="T61" fmla="*/ 215 h 260"/>
                <a:gd name="T62" fmla="*/ 61 w 127"/>
                <a:gd name="T63" fmla="*/ 133 h 260"/>
                <a:gd name="T64" fmla="*/ 61 w 127"/>
                <a:gd name="T65" fmla="*/ 236 h 260"/>
                <a:gd name="T66" fmla="*/ 61 w 127"/>
                <a:gd name="T67" fmla="*/ 236 h 260"/>
                <a:gd name="T68" fmla="*/ 65 w 127"/>
                <a:gd name="T69" fmla="*/ 238 h 260"/>
                <a:gd name="T70" fmla="*/ 68 w 127"/>
                <a:gd name="T71" fmla="*/ 241 h 260"/>
                <a:gd name="T72" fmla="*/ 70 w 127"/>
                <a:gd name="T73" fmla="*/ 249 h 260"/>
                <a:gd name="T74" fmla="*/ 66 w 127"/>
                <a:gd name="T75" fmla="*/ 257 h 260"/>
                <a:gd name="T76" fmla="*/ 61 w 127"/>
                <a:gd name="T77" fmla="*/ 260 h 260"/>
                <a:gd name="T78" fmla="*/ 51 w 127"/>
                <a:gd name="T79" fmla="*/ 257 h 260"/>
                <a:gd name="T80" fmla="*/ 49 w 127"/>
                <a:gd name="T81" fmla="*/ 249 h 260"/>
                <a:gd name="T82" fmla="*/ 49 w 127"/>
                <a:gd name="T83" fmla="*/ 240 h 260"/>
                <a:gd name="T84" fmla="*/ 51 w 127"/>
                <a:gd name="T85" fmla="*/ 236 h 260"/>
                <a:gd name="T86" fmla="*/ 53 w 127"/>
                <a:gd name="T87" fmla="*/ 236 h 260"/>
                <a:gd name="T88" fmla="*/ 55 w 127"/>
                <a:gd name="T89" fmla="*/ 236 h 260"/>
                <a:gd name="T90" fmla="*/ 51 w 127"/>
                <a:gd name="T91" fmla="*/ 148 h 260"/>
                <a:gd name="T92" fmla="*/ 4 w 127"/>
                <a:gd name="T93" fmla="*/ 245 h 260"/>
                <a:gd name="T94" fmla="*/ 0 w 127"/>
                <a:gd name="T95" fmla="*/ 241 h 260"/>
                <a:gd name="T96" fmla="*/ 53 w 127"/>
                <a:gd name="T97" fmla="*/ 133 h 260"/>
                <a:gd name="T98" fmla="*/ 27 w 127"/>
                <a:gd name="T99" fmla="*/ 143 h 260"/>
                <a:gd name="T100" fmla="*/ 27 w 127"/>
                <a:gd name="T101" fmla="*/ 133 h 260"/>
                <a:gd name="T102" fmla="*/ 53 w 127"/>
                <a:gd name="T103" fmla="*/ 124 h 260"/>
                <a:gd name="T104" fmla="*/ 19 w 127"/>
                <a:gd name="T105" fmla="*/ 63 h 260"/>
                <a:gd name="T106" fmla="*/ 19 w 127"/>
                <a:gd name="T107" fmla="*/ 59 h 260"/>
                <a:gd name="T108" fmla="*/ 21 w 127"/>
                <a:gd name="T109" fmla="*/ 57 h 260"/>
                <a:gd name="T110" fmla="*/ 59 w 127"/>
                <a:gd name="T111" fmla="*/ 122 h 260"/>
                <a:gd name="T112" fmla="*/ 59 w 127"/>
                <a:gd name="T113" fmla="*/ 76 h 260"/>
                <a:gd name="T114" fmla="*/ 59 w 127"/>
                <a:gd name="T115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7" h="260">
                  <a:moveTo>
                    <a:pt x="59" y="76"/>
                  </a:moveTo>
                  <a:lnTo>
                    <a:pt x="55" y="74"/>
                  </a:lnTo>
                  <a:lnTo>
                    <a:pt x="51" y="65"/>
                  </a:lnTo>
                  <a:lnTo>
                    <a:pt x="51" y="57"/>
                  </a:lnTo>
                  <a:lnTo>
                    <a:pt x="61" y="53"/>
                  </a:lnTo>
                  <a:lnTo>
                    <a:pt x="65" y="55"/>
                  </a:lnTo>
                  <a:lnTo>
                    <a:pt x="68" y="65"/>
                  </a:lnTo>
                  <a:lnTo>
                    <a:pt x="66" y="68"/>
                  </a:lnTo>
                  <a:lnTo>
                    <a:pt x="65" y="72"/>
                  </a:lnTo>
                  <a:lnTo>
                    <a:pt x="63" y="72"/>
                  </a:lnTo>
                  <a:lnTo>
                    <a:pt x="61" y="74"/>
                  </a:lnTo>
                  <a:lnTo>
                    <a:pt x="61" y="118"/>
                  </a:lnTo>
                  <a:lnTo>
                    <a:pt x="108" y="25"/>
                  </a:lnTo>
                  <a:lnTo>
                    <a:pt x="103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5" y="4"/>
                  </a:lnTo>
                  <a:lnTo>
                    <a:pt x="127" y="8"/>
                  </a:lnTo>
                  <a:lnTo>
                    <a:pt x="127" y="13"/>
                  </a:lnTo>
                  <a:lnTo>
                    <a:pt x="125" y="19"/>
                  </a:lnTo>
                  <a:lnTo>
                    <a:pt x="124" y="23"/>
                  </a:lnTo>
                  <a:lnTo>
                    <a:pt x="114" y="27"/>
                  </a:lnTo>
                  <a:lnTo>
                    <a:pt x="65" y="120"/>
                  </a:lnTo>
                  <a:lnTo>
                    <a:pt x="99" y="114"/>
                  </a:lnTo>
                  <a:lnTo>
                    <a:pt x="99" y="124"/>
                  </a:lnTo>
                  <a:lnTo>
                    <a:pt x="65" y="129"/>
                  </a:lnTo>
                  <a:lnTo>
                    <a:pt x="114" y="211"/>
                  </a:lnTo>
                  <a:lnTo>
                    <a:pt x="110" y="215"/>
                  </a:lnTo>
                  <a:lnTo>
                    <a:pt x="61" y="133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65" y="238"/>
                  </a:lnTo>
                  <a:lnTo>
                    <a:pt x="68" y="241"/>
                  </a:lnTo>
                  <a:lnTo>
                    <a:pt x="70" y="249"/>
                  </a:lnTo>
                  <a:lnTo>
                    <a:pt x="66" y="257"/>
                  </a:lnTo>
                  <a:lnTo>
                    <a:pt x="61" y="260"/>
                  </a:lnTo>
                  <a:lnTo>
                    <a:pt x="51" y="257"/>
                  </a:lnTo>
                  <a:lnTo>
                    <a:pt x="49" y="249"/>
                  </a:lnTo>
                  <a:lnTo>
                    <a:pt x="49" y="240"/>
                  </a:lnTo>
                  <a:lnTo>
                    <a:pt x="51" y="236"/>
                  </a:lnTo>
                  <a:lnTo>
                    <a:pt x="53" y="236"/>
                  </a:lnTo>
                  <a:lnTo>
                    <a:pt x="55" y="236"/>
                  </a:lnTo>
                  <a:lnTo>
                    <a:pt x="51" y="148"/>
                  </a:lnTo>
                  <a:lnTo>
                    <a:pt x="4" y="245"/>
                  </a:lnTo>
                  <a:lnTo>
                    <a:pt x="0" y="241"/>
                  </a:lnTo>
                  <a:lnTo>
                    <a:pt x="53" y="133"/>
                  </a:lnTo>
                  <a:lnTo>
                    <a:pt x="27" y="143"/>
                  </a:lnTo>
                  <a:lnTo>
                    <a:pt x="27" y="133"/>
                  </a:lnTo>
                  <a:lnTo>
                    <a:pt x="53" y="124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21" y="57"/>
                  </a:lnTo>
                  <a:lnTo>
                    <a:pt x="59" y="122"/>
                  </a:lnTo>
                  <a:lnTo>
                    <a:pt x="59" y="76"/>
                  </a:lnTo>
                  <a:lnTo>
                    <a:pt x="59" y="76"/>
                  </a:lnTo>
                  <a:close/>
                </a:path>
              </a:pathLst>
            </a:custGeom>
            <a:solidFill>
              <a:srgbClr val="FAF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 flipH="1">
              <a:off x="6469063" y="5905500"/>
              <a:ext cx="101600" cy="206375"/>
            </a:xfrm>
            <a:custGeom>
              <a:avLst/>
              <a:gdLst>
                <a:gd name="T0" fmla="*/ 57 w 127"/>
                <a:gd name="T1" fmla="*/ 76 h 260"/>
                <a:gd name="T2" fmla="*/ 53 w 127"/>
                <a:gd name="T3" fmla="*/ 76 h 260"/>
                <a:gd name="T4" fmla="*/ 50 w 127"/>
                <a:gd name="T5" fmla="*/ 68 h 260"/>
                <a:gd name="T6" fmla="*/ 50 w 127"/>
                <a:gd name="T7" fmla="*/ 59 h 260"/>
                <a:gd name="T8" fmla="*/ 57 w 127"/>
                <a:gd name="T9" fmla="*/ 53 h 260"/>
                <a:gd name="T10" fmla="*/ 65 w 127"/>
                <a:gd name="T11" fmla="*/ 57 h 260"/>
                <a:gd name="T12" fmla="*/ 69 w 127"/>
                <a:gd name="T13" fmla="*/ 66 h 260"/>
                <a:gd name="T14" fmla="*/ 63 w 127"/>
                <a:gd name="T15" fmla="*/ 72 h 260"/>
                <a:gd name="T16" fmla="*/ 59 w 127"/>
                <a:gd name="T17" fmla="*/ 74 h 260"/>
                <a:gd name="T18" fmla="*/ 59 w 127"/>
                <a:gd name="T19" fmla="*/ 117 h 260"/>
                <a:gd name="T20" fmla="*/ 107 w 127"/>
                <a:gd name="T21" fmla="*/ 24 h 260"/>
                <a:gd name="T22" fmla="*/ 103 w 127"/>
                <a:gd name="T23" fmla="*/ 24 h 260"/>
                <a:gd name="T24" fmla="*/ 103 w 127"/>
                <a:gd name="T25" fmla="*/ 20 h 260"/>
                <a:gd name="T26" fmla="*/ 99 w 127"/>
                <a:gd name="T27" fmla="*/ 17 h 260"/>
                <a:gd name="T28" fmla="*/ 99 w 127"/>
                <a:gd name="T29" fmla="*/ 11 h 260"/>
                <a:gd name="T30" fmla="*/ 101 w 127"/>
                <a:gd name="T31" fmla="*/ 3 h 260"/>
                <a:gd name="T32" fmla="*/ 107 w 127"/>
                <a:gd name="T33" fmla="*/ 1 h 260"/>
                <a:gd name="T34" fmla="*/ 112 w 127"/>
                <a:gd name="T35" fmla="*/ 0 h 260"/>
                <a:gd name="T36" fmla="*/ 120 w 127"/>
                <a:gd name="T37" fmla="*/ 1 h 260"/>
                <a:gd name="T38" fmla="*/ 124 w 127"/>
                <a:gd name="T39" fmla="*/ 3 h 260"/>
                <a:gd name="T40" fmla="*/ 127 w 127"/>
                <a:gd name="T41" fmla="*/ 9 h 260"/>
                <a:gd name="T42" fmla="*/ 127 w 127"/>
                <a:gd name="T43" fmla="*/ 13 h 260"/>
                <a:gd name="T44" fmla="*/ 127 w 127"/>
                <a:gd name="T45" fmla="*/ 19 h 260"/>
                <a:gd name="T46" fmla="*/ 122 w 127"/>
                <a:gd name="T47" fmla="*/ 24 h 260"/>
                <a:gd name="T48" fmla="*/ 114 w 127"/>
                <a:gd name="T49" fmla="*/ 26 h 260"/>
                <a:gd name="T50" fmla="*/ 65 w 127"/>
                <a:gd name="T51" fmla="*/ 121 h 260"/>
                <a:gd name="T52" fmla="*/ 99 w 127"/>
                <a:gd name="T53" fmla="*/ 116 h 260"/>
                <a:gd name="T54" fmla="*/ 97 w 127"/>
                <a:gd name="T55" fmla="*/ 125 h 260"/>
                <a:gd name="T56" fmla="*/ 63 w 127"/>
                <a:gd name="T57" fmla="*/ 131 h 260"/>
                <a:gd name="T58" fmla="*/ 114 w 127"/>
                <a:gd name="T59" fmla="*/ 212 h 260"/>
                <a:gd name="T60" fmla="*/ 108 w 127"/>
                <a:gd name="T61" fmla="*/ 216 h 260"/>
                <a:gd name="T62" fmla="*/ 59 w 127"/>
                <a:gd name="T63" fmla="*/ 135 h 260"/>
                <a:gd name="T64" fmla="*/ 57 w 127"/>
                <a:gd name="T65" fmla="*/ 237 h 260"/>
                <a:gd name="T66" fmla="*/ 59 w 127"/>
                <a:gd name="T67" fmla="*/ 237 h 260"/>
                <a:gd name="T68" fmla="*/ 63 w 127"/>
                <a:gd name="T69" fmla="*/ 237 h 260"/>
                <a:gd name="T70" fmla="*/ 69 w 127"/>
                <a:gd name="T71" fmla="*/ 241 h 260"/>
                <a:gd name="T72" fmla="*/ 70 w 127"/>
                <a:gd name="T73" fmla="*/ 251 h 260"/>
                <a:gd name="T74" fmla="*/ 67 w 127"/>
                <a:gd name="T75" fmla="*/ 256 h 260"/>
                <a:gd name="T76" fmla="*/ 59 w 127"/>
                <a:gd name="T77" fmla="*/ 260 h 260"/>
                <a:gd name="T78" fmla="*/ 51 w 127"/>
                <a:gd name="T79" fmla="*/ 258 h 260"/>
                <a:gd name="T80" fmla="*/ 50 w 127"/>
                <a:gd name="T81" fmla="*/ 252 h 260"/>
                <a:gd name="T82" fmla="*/ 50 w 127"/>
                <a:gd name="T83" fmla="*/ 245 h 260"/>
                <a:gd name="T84" fmla="*/ 50 w 127"/>
                <a:gd name="T85" fmla="*/ 241 h 260"/>
                <a:gd name="T86" fmla="*/ 50 w 127"/>
                <a:gd name="T87" fmla="*/ 237 h 260"/>
                <a:gd name="T88" fmla="*/ 51 w 127"/>
                <a:gd name="T89" fmla="*/ 237 h 260"/>
                <a:gd name="T90" fmla="*/ 53 w 127"/>
                <a:gd name="T91" fmla="*/ 235 h 260"/>
                <a:gd name="T92" fmla="*/ 55 w 127"/>
                <a:gd name="T93" fmla="*/ 237 h 260"/>
                <a:gd name="T94" fmla="*/ 51 w 127"/>
                <a:gd name="T95" fmla="*/ 152 h 260"/>
                <a:gd name="T96" fmla="*/ 2 w 127"/>
                <a:gd name="T97" fmla="*/ 245 h 260"/>
                <a:gd name="T98" fmla="*/ 0 w 127"/>
                <a:gd name="T99" fmla="*/ 241 h 260"/>
                <a:gd name="T100" fmla="*/ 53 w 127"/>
                <a:gd name="T101" fmla="*/ 133 h 260"/>
                <a:gd name="T102" fmla="*/ 25 w 127"/>
                <a:gd name="T103" fmla="*/ 144 h 260"/>
                <a:gd name="T104" fmla="*/ 25 w 127"/>
                <a:gd name="T105" fmla="*/ 133 h 260"/>
                <a:gd name="T106" fmla="*/ 53 w 127"/>
                <a:gd name="T107" fmla="*/ 125 h 260"/>
                <a:gd name="T108" fmla="*/ 15 w 127"/>
                <a:gd name="T109" fmla="*/ 62 h 260"/>
                <a:gd name="T110" fmla="*/ 15 w 127"/>
                <a:gd name="T111" fmla="*/ 59 h 260"/>
                <a:gd name="T112" fmla="*/ 21 w 127"/>
                <a:gd name="T113" fmla="*/ 59 h 260"/>
                <a:gd name="T114" fmla="*/ 57 w 127"/>
                <a:gd name="T115" fmla="*/ 123 h 260"/>
                <a:gd name="T116" fmla="*/ 57 w 127"/>
                <a:gd name="T117" fmla="*/ 76 h 260"/>
                <a:gd name="T118" fmla="*/ 57 w 127"/>
                <a:gd name="T119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7" h="260">
                  <a:moveTo>
                    <a:pt x="57" y="76"/>
                  </a:moveTo>
                  <a:lnTo>
                    <a:pt x="53" y="76"/>
                  </a:lnTo>
                  <a:lnTo>
                    <a:pt x="50" y="68"/>
                  </a:lnTo>
                  <a:lnTo>
                    <a:pt x="50" y="59"/>
                  </a:lnTo>
                  <a:lnTo>
                    <a:pt x="57" y="53"/>
                  </a:lnTo>
                  <a:lnTo>
                    <a:pt x="65" y="57"/>
                  </a:lnTo>
                  <a:lnTo>
                    <a:pt x="69" y="66"/>
                  </a:lnTo>
                  <a:lnTo>
                    <a:pt x="63" y="72"/>
                  </a:lnTo>
                  <a:lnTo>
                    <a:pt x="59" y="74"/>
                  </a:lnTo>
                  <a:lnTo>
                    <a:pt x="59" y="117"/>
                  </a:lnTo>
                  <a:lnTo>
                    <a:pt x="107" y="24"/>
                  </a:lnTo>
                  <a:lnTo>
                    <a:pt x="103" y="24"/>
                  </a:lnTo>
                  <a:lnTo>
                    <a:pt x="103" y="20"/>
                  </a:lnTo>
                  <a:lnTo>
                    <a:pt x="99" y="17"/>
                  </a:lnTo>
                  <a:lnTo>
                    <a:pt x="99" y="11"/>
                  </a:lnTo>
                  <a:lnTo>
                    <a:pt x="101" y="3"/>
                  </a:lnTo>
                  <a:lnTo>
                    <a:pt x="107" y="1"/>
                  </a:lnTo>
                  <a:lnTo>
                    <a:pt x="112" y="0"/>
                  </a:lnTo>
                  <a:lnTo>
                    <a:pt x="120" y="1"/>
                  </a:lnTo>
                  <a:lnTo>
                    <a:pt x="124" y="3"/>
                  </a:lnTo>
                  <a:lnTo>
                    <a:pt x="127" y="9"/>
                  </a:lnTo>
                  <a:lnTo>
                    <a:pt x="127" y="13"/>
                  </a:lnTo>
                  <a:lnTo>
                    <a:pt x="127" y="19"/>
                  </a:lnTo>
                  <a:lnTo>
                    <a:pt x="122" y="24"/>
                  </a:lnTo>
                  <a:lnTo>
                    <a:pt x="114" y="26"/>
                  </a:lnTo>
                  <a:lnTo>
                    <a:pt x="65" y="121"/>
                  </a:lnTo>
                  <a:lnTo>
                    <a:pt x="99" y="116"/>
                  </a:lnTo>
                  <a:lnTo>
                    <a:pt x="97" y="125"/>
                  </a:lnTo>
                  <a:lnTo>
                    <a:pt x="63" y="131"/>
                  </a:lnTo>
                  <a:lnTo>
                    <a:pt x="114" y="212"/>
                  </a:lnTo>
                  <a:lnTo>
                    <a:pt x="108" y="216"/>
                  </a:lnTo>
                  <a:lnTo>
                    <a:pt x="59" y="135"/>
                  </a:lnTo>
                  <a:lnTo>
                    <a:pt x="57" y="237"/>
                  </a:lnTo>
                  <a:lnTo>
                    <a:pt x="59" y="237"/>
                  </a:lnTo>
                  <a:lnTo>
                    <a:pt x="63" y="237"/>
                  </a:lnTo>
                  <a:lnTo>
                    <a:pt x="69" y="241"/>
                  </a:lnTo>
                  <a:lnTo>
                    <a:pt x="70" y="251"/>
                  </a:lnTo>
                  <a:lnTo>
                    <a:pt x="67" y="256"/>
                  </a:lnTo>
                  <a:lnTo>
                    <a:pt x="59" y="260"/>
                  </a:lnTo>
                  <a:lnTo>
                    <a:pt x="51" y="258"/>
                  </a:lnTo>
                  <a:lnTo>
                    <a:pt x="50" y="252"/>
                  </a:lnTo>
                  <a:lnTo>
                    <a:pt x="50" y="245"/>
                  </a:lnTo>
                  <a:lnTo>
                    <a:pt x="50" y="241"/>
                  </a:lnTo>
                  <a:lnTo>
                    <a:pt x="50" y="237"/>
                  </a:lnTo>
                  <a:lnTo>
                    <a:pt x="51" y="237"/>
                  </a:lnTo>
                  <a:lnTo>
                    <a:pt x="53" y="235"/>
                  </a:lnTo>
                  <a:lnTo>
                    <a:pt x="55" y="237"/>
                  </a:lnTo>
                  <a:lnTo>
                    <a:pt x="51" y="152"/>
                  </a:lnTo>
                  <a:lnTo>
                    <a:pt x="2" y="245"/>
                  </a:lnTo>
                  <a:lnTo>
                    <a:pt x="0" y="241"/>
                  </a:lnTo>
                  <a:lnTo>
                    <a:pt x="53" y="133"/>
                  </a:lnTo>
                  <a:lnTo>
                    <a:pt x="25" y="144"/>
                  </a:lnTo>
                  <a:lnTo>
                    <a:pt x="25" y="133"/>
                  </a:lnTo>
                  <a:lnTo>
                    <a:pt x="53" y="125"/>
                  </a:lnTo>
                  <a:lnTo>
                    <a:pt x="15" y="62"/>
                  </a:lnTo>
                  <a:lnTo>
                    <a:pt x="15" y="59"/>
                  </a:lnTo>
                  <a:lnTo>
                    <a:pt x="21" y="59"/>
                  </a:lnTo>
                  <a:lnTo>
                    <a:pt x="57" y="123"/>
                  </a:lnTo>
                  <a:lnTo>
                    <a:pt x="57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 flipH="1">
              <a:off x="6943725" y="5822950"/>
              <a:ext cx="101600" cy="207963"/>
            </a:xfrm>
            <a:custGeom>
              <a:avLst/>
              <a:gdLst>
                <a:gd name="T0" fmla="*/ 59 w 130"/>
                <a:gd name="T1" fmla="*/ 76 h 260"/>
                <a:gd name="T2" fmla="*/ 55 w 130"/>
                <a:gd name="T3" fmla="*/ 74 h 260"/>
                <a:gd name="T4" fmla="*/ 54 w 130"/>
                <a:gd name="T5" fmla="*/ 68 h 260"/>
                <a:gd name="T6" fmla="*/ 54 w 130"/>
                <a:gd name="T7" fmla="*/ 57 h 260"/>
                <a:gd name="T8" fmla="*/ 61 w 130"/>
                <a:gd name="T9" fmla="*/ 55 h 260"/>
                <a:gd name="T10" fmla="*/ 67 w 130"/>
                <a:gd name="T11" fmla="*/ 55 h 260"/>
                <a:gd name="T12" fmla="*/ 69 w 130"/>
                <a:gd name="T13" fmla="*/ 65 h 260"/>
                <a:gd name="T14" fmla="*/ 67 w 130"/>
                <a:gd name="T15" fmla="*/ 74 h 260"/>
                <a:gd name="T16" fmla="*/ 63 w 130"/>
                <a:gd name="T17" fmla="*/ 76 h 260"/>
                <a:gd name="T18" fmla="*/ 63 w 130"/>
                <a:gd name="T19" fmla="*/ 120 h 260"/>
                <a:gd name="T20" fmla="*/ 111 w 130"/>
                <a:gd name="T21" fmla="*/ 23 h 260"/>
                <a:gd name="T22" fmla="*/ 107 w 130"/>
                <a:gd name="T23" fmla="*/ 23 h 260"/>
                <a:gd name="T24" fmla="*/ 105 w 130"/>
                <a:gd name="T25" fmla="*/ 21 h 260"/>
                <a:gd name="T26" fmla="*/ 101 w 130"/>
                <a:gd name="T27" fmla="*/ 15 h 260"/>
                <a:gd name="T28" fmla="*/ 103 w 130"/>
                <a:gd name="T29" fmla="*/ 11 h 260"/>
                <a:gd name="T30" fmla="*/ 103 w 130"/>
                <a:gd name="T31" fmla="*/ 4 h 260"/>
                <a:gd name="T32" fmla="*/ 109 w 130"/>
                <a:gd name="T33" fmla="*/ 0 h 260"/>
                <a:gd name="T34" fmla="*/ 114 w 130"/>
                <a:gd name="T35" fmla="*/ 0 h 260"/>
                <a:gd name="T36" fmla="*/ 122 w 130"/>
                <a:gd name="T37" fmla="*/ 0 h 260"/>
                <a:gd name="T38" fmla="*/ 128 w 130"/>
                <a:gd name="T39" fmla="*/ 4 h 260"/>
                <a:gd name="T40" fmla="*/ 130 w 130"/>
                <a:gd name="T41" fmla="*/ 9 h 260"/>
                <a:gd name="T42" fmla="*/ 130 w 130"/>
                <a:gd name="T43" fmla="*/ 15 h 260"/>
                <a:gd name="T44" fmla="*/ 128 w 130"/>
                <a:gd name="T45" fmla="*/ 21 h 260"/>
                <a:gd name="T46" fmla="*/ 126 w 130"/>
                <a:gd name="T47" fmla="*/ 23 h 260"/>
                <a:gd name="T48" fmla="*/ 124 w 130"/>
                <a:gd name="T49" fmla="*/ 25 h 260"/>
                <a:gd name="T50" fmla="*/ 120 w 130"/>
                <a:gd name="T51" fmla="*/ 27 h 260"/>
                <a:gd name="T52" fmla="*/ 116 w 130"/>
                <a:gd name="T53" fmla="*/ 28 h 260"/>
                <a:gd name="T54" fmla="*/ 65 w 130"/>
                <a:gd name="T55" fmla="*/ 122 h 260"/>
                <a:gd name="T56" fmla="*/ 103 w 130"/>
                <a:gd name="T57" fmla="*/ 114 h 260"/>
                <a:gd name="T58" fmla="*/ 101 w 130"/>
                <a:gd name="T59" fmla="*/ 125 h 260"/>
                <a:gd name="T60" fmla="*/ 65 w 130"/>
                <a:gd name="T61" fmla="*/ 133 h 260"/>
                <a:gd name="T62" fmla="*/ 118 w 130"/>
                <a:gd name="T63" fmla="*/ 213 h 260"/>
                <a:gd name="T64" fmla="*/ 112 w 130"/>
                <a:gd name="T65" fmla="*/ 217 h 260"/>
                <a:gd name="T66" fmla="*/ 63 w 130"/>
                <a:gd name="T67" fmla="*/ 135 h 260"/>
                <a:gd name="T68" fmla="*/ 61 w 130"/>
                <a:gd name="T69" fmla="*/ 236 h 260"/>
                <a:gd name="T70" fmla="*/ 63 w 130"/>
                <a:gd name="T71" fmla="*/ 236 h 260"/>
                <a:gd name="T72" fmla="*/ 67 w 130"/>
                <a:gd name="T73" fmla="*/ 238 h 260"/>
                <a:gd name="T74" fmla="*/ 71 w 130"/>
                <a:gd name="T75" fmla="*/ 241 h 260"/>
                <a:gd name="T76" fmla="*/ 74 w 130"/>
                <a:gd name="T77" fmla="*/ 251 h 260"/>
                <a:gd name="T78" fmla="*/ 71 w 130"/>
                <a:gd name="T79" fmla="*/ 257 h 260"/>
                <a:gd name="T80" fmla="*/ 63 w 130"/>
                <a:gd name="T81" fmla="*/ 260 h 260"/>
                <a:gd name="T82" fmla="*/ 55 w 130"/>
                <a:gd name="T83" fmla="*/ 258 h 260"/>
                <a:gd name="T84" fmla="*/ 54 w 130"/>
                <a:gd name="T85" fmla="*/ 251 h 260"/>
                <a:gd name="T86" fmla="*/ 54 w 130"/>
                <a:gd name="T87" fmla="*/ 241 h 260"/>
                <a:gd name="T88" fmla="*/ 55 w 130"/>
                <a:gd name="T89" fmla="*/ 236 h 260"/>
                <a:gd name="T90" fmla="*/ 57 w 130"/>
                <a:gd name="T91" fmla="*/ 236 h 260"/>
                <a:gd name="T92" fmla="*/ 59 w 130"/>
                <a:gd name="T93" fmla="*/ 236 h 260"/>
                <a:gd name="T94" fmla="*/ 54 w 130"/>
                <a:gd name="T95" fmla="*/ 150 h 260"/>
                <a:gd name="T96" fmla="*/ 4 w 130"/>
                <a:gd name="T97" fmla="*/ 243 h 260"/>
                <a:gd name="T98" fmla="*/ 0 w 130"/>
                <a:gd name="T99" fmla="*/ 241 h 260"/>
                <a:gd name="T100" fmla="*/ 55 w 130"/>
                <a:gd name="T101" fmla="*/ 133 h 260"/>
                <a:gd name="T102" fmla="*/ 27 w 130"/>
                <a:gd name="T103" fmla="*/ 143 h 260"/>
                <a:gd name="T104" fmla="*/ 27 w 130"/>
                <a:gd name="T105" fmla="*/ 135 h 260"/>
                <a:gd name="T106" fmla="*/ 57 w 130"/>
                <a:gd name="T107" fmla="*/ 123 h 260"/>
                <a:gd name="T108" fmla="*/ 19 w 130"/>
                <a:gd name="T109" fmla="*/ 63 h 260"/>
                <a:gd name="T110" fmla="*/ 19 w 130"/>
                <a:gd name="T111" fmla="*/ 59 h 260"/>
                <a:gd name="T112" fmla="*/ 25 w 130"/>
                <a:gd name="T113" fmla="*/ 59 h 260"/>
                <a:gd name="T114" fmla="*/ 59 w 130"/>
                <a:gd name="T115" fmla="*/ 122 h 260"/>
                <a:gd name="T116" fmla="*/ 59 w 130"/>
                <a:gd name="T117" fmla="*/ 76 h 260"/>
                <a:gd name="T118" fmla="*/ 59 w 130"/>
                <a:gd name="T119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0" h="260">
                  <a:moveTo>
                    <a:pt x="59" y="76"/>
                  </a:moveTo>
                  <a:lnTo>
                    <a:pt x="55" y="74"/>
                  </a:lnTo>
                  <a:lnTo>
                    <a:pt x="54" y="68"/>
                  </a:lnTo>
                  <a:lnTo>
                    <a:pt x="54" y="57"/>
                  </a:lnTo>
                  <a:lnTo>
                    <a:pt x="61" y="55"/>
                  </a:lnTo>
                  <a:lnTo>
                    <a:pt x="67" y="55"/>
                  </a:lnTo>
                  <a:lnTo>
                    <a:pt x="69" y="65"/>
                  </a:lnTo>
                  <a:lnTo>
                    <a:pt x="67" y="74"/>
                  </a:lnTo>
                  <a:lnTo>
                    <a:pt x="63" y="76"/>
                  </a:lnTo>
                  <a:lnTo>
                    <a:pt x="63" y="120"/>
                  </a:lnTo>
                  <a:lnTo>
                    <a:pt x="111" y="23"/>
                  </a:lnTo>
                  <a:lnTo>
                    <a:pt x="107" y="23"/>
                  </a:lnTo>
                  <a:lnTo>
                    <a:pt x="105" y="21"/>
                  </a:lnTo>
                  <a:lnTo>
                    <a:pt x="101" y="15"/>
                  </a:lnTo>
                  <a:lnTo>
                    <a:pt x="103" y="11"/>
                  </a:lnTo>
                  <a:lnTo>
                    <a:pt x="103" y="4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22" y="0"/>
                  </a:lnTo>
                  <a:lnTo>
                    <a:pt x="128" y="4"/>
                  </a:lnTo>
                  <a:lnTo>
                    <a:pt x="130" y="9"/>
                  </a:lnTo>
                  <a:lnTo>
                    <a:pt x="130" y="15"/>
                  </a:lnTo>
                  <a:lnTo>
                    <a:pt x="128" y="21"/>
                  </a:lnTo>
                  <a:lnTo>
                    <a:pt x="126" y="23"/>
                  </a:lnTo>
                  <a:lnTo>
                    <a:pt x="124" y="25"/>
                  </a:lnTo>
                  <a:lnTo>
                    <a:pt x="120" y="27"/>
                  </a:lnTo>
                  <a:lnTo>
                    <a:pt x="116" y="28"/>
                  </a:lnTo>
                  <a:lnTo>
                    <a:pt x="65" y="122"/>
                  </a:lnTo>
                  <a:lnTo>
                    <a:pt x="103" y="114"/>
                  </a:lnTo>
                  <a:lnTo>
                    <a:pt x="101" y="125"/>
                  </a:lnTo>
                  <a:lnTo>
                    <a:pt x="65" y="133"/>
                  </a:lnTo>
                  <a:lnTo>
                    <a:pt x="118" y="213"/>
                  </a:lnTo>
                  <a:lnTo>
                    <a:pt x="112" y="217"/>
                  </a:lnTo>
                  <a:lnTo>
                    <a:pt x="63" y="135"/>
                  </a:lnTo>
                  <a:lnTo>
                    <a:pt x="61" y="236"/>
                  </a:lnTo>
                  <a:lnTo>
                    <a:pt x="63" y="236"/>
                  </a:lnTo>
                  <a:lnTo>
                    <a:pt x="67" y="238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1" y="257"/>
                  </a:lnTo>
                  <a:lnTo>
                    <a:pt x="63" y="260"/>
                  </a:lnTo>
                  <a:lnTo>
                    <a:pt x="55" y="258"/>
                  </a:lnTo>
                  <a:lnTo>
                    <a:pt x="54" y="251"/>
                  </a:lnTo>
                  <a:lnTo>
                    <a:pt x="54" y="241"/>
                  </a:lnTo>
                  <a:lnTo>
                    <a:pt x="55" y="236"/>
                  </a:lnTo>
                  <a:lnTo>
                    <a:pt x="57" y="236"/>
                  </a:lnTo>
                  <a:lnTo>
                    <a:pt x="59" y="236"/>
                  </a:lnTo>
                  <a:lnTo>
                    <a:pt x="54" y="150"/>
                  </a:lnTo>
                  <a:lnTo>
                    <a:pt x="4" y="243"/>
                  </a:lnTo>
                  <a:lnTo>
                    <a:pt x="0" y="241"/>
                  </a:lnTo>
                  <a:lnTo>
                    <a:pt x="55" y="133"/>
                  </a:lnTo>
                  <a:lnTo>
                    <a:pt x="27" y="143"/>
                  </a:lnTo>
                  <a:lnTo>
                    <a:pt x="27" y="135"/>
                  </a:lnTo>
                  <a:lnTo>
                    <a:pt x="57" y="12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25" y="59"/>
                  </a:lnTo>
                  <a:lnTo>
                    <a:pt x="59" y="122"/>
                  </a:lnTo>
                  <a:lnTo>
                    <a:pt x="59" y="76"/>
                  </a:lnTo>
                  <a:lnTo>
                    <a:pt x="59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 flipH="1">
              <a:off x="8301038" y="4664075"/>
              <a:ext cx="90488" cy="153988"/>
            </a:xfrm>
            <a:custGeom>
              <a:avLst/>
              <a:gdLst>
                <a:gd name="T0" fmla="*/ 57 w 114"/>
                <a:gd name="T1" fmla="*/ 17 h 196"/>
                <a:gd name="T2" fmla="*/ 58 w 114"/>
                <a:gd name="T3" fmla="*/ 15 h 196"/>
                <a:gd name="T4" fmla="*/ 62 w 114"/>
                <a:gd name="T5" fmla="*/ 15 h 196"/>
                <a:gd name="T6" fmla="*/ 58 w 114"/>
                <a:gd name="T7" fmla="*/ 55 h 196"/>
                <a:gd name="T8" fmla="*/ 62 w 114"/>
                <a:gd name="T9" fmla="*/ 46 h 196"/>
                <a:gd name="T10" fmla="*/ 66 w 114"/>
                <a:gd name="T11" fmla="*/ 36 h 196"/>
                <a:gd name="T12" fmla="*/ 72 w 114"/>
                <a:gd name="T13" fmla="*/ 29 h 196"/>
                <a:gd name="T14" fmla="*/ 77 w 114"/>
                <a:gd name="T15" fmla="*/ 17 h 196"/>
                <a:gd name="T16" fmla="*/ 81 w 114"/>
                <a:gd name="T17" fmla="*/ 8 h 196"/>
                <a:gd name="T18" fmla="*/ 83 w 114"/>
                <a:gd name="T19" fmla="*/ 2 h 196"/>
                <a:gd name="T20" fmla="*/ 87 w 114"/>
                <a:gd name="T21" fmla="*/ 0 h 196"/>
                <a:gd name="T22" fmla="*/ 87 w 114"/>
                <a:gd name="T23" fmla="*/ 10 h 196"/>
                <a:gd name="T24" fmla="*/ 83 w 114"/>
                <a:gd name="T25" fmla="*/ 17 h 196"/>
                <a:gd name="T26" fmla="*/ 77 w 114"/>
                <a:gd name="T27" fmla="*/ 29 h 196"/>
                <a:gd name="T28" fmla="*/ 72 w 114"/>
                <a:gd name="T29" fmla="*/ 36 h 196"/>
                <a:gd name="T30" fmla="*/ 68 w 114"/>
                <a:gd name="T31" fmla="*/ 44 h 196"/>
                <a:gd name="T32" fmla="*/ 66 w 114"/>
                <a:gd name="T33" fmla="*/ 51 h 196"/>
                <a:gd name="T34" fmla="*/ 64 w 114"/>
                <a:gd name="T35" fmla="*/ 57 h 196"/>
                <a:gd name="T36" fmla="*/ 100 w 114"/>
                <a:gd name="T37" fmla="*/ 51 h 196"/>
                <a:gd name="T38" fmla="*/ 96 w 114"/>
                <a:gd name="T39" fmla="*/ 61 h 196"/>
                <a:gd name="T40" fmla="*/ 62 w 114"/>
                <a:gd name="T41" fmla="*/ 65 h 196"/>
                <a:gd name="T42" fmla="*/ 114 w 114"/>
                <a:gd name="T43" fmla="*/ 148 h 196"/>
                <a:gd name="T44" fmla="*/ 110 w 114"/>
                <a:gd name="T45" fmla="*/ 152 h 196"/>
                <a:gd name="T46" fmla="*/ 62 w 114"/>
                <a:gd name="T47" fmla="*/ 70 h 196"/>
                <a:gd name="T48" fmla="*/ 60 w 114"/>
                <a:gd name="T49" fmla="*/ 171 h 196"/>
                <a:gd name="T50" fmla="*/ 64 w 114"/>
                <a:gd name="T51" fmla="*/ 173 h 196"/>
                <a:gd name="T52" fmla="*/ 68 w 114"/>
                <a:gd name="T53" fmla="*/ 179 h 196"/>
                <a:gd name="T54" fmla="*/ 70 w 114"/>
                <a:gd name="T55" fmla="*/ 186 h 196"/>
                <a:gd name="T56" fmla="*/ 66 w 114"/>
                <a:gd name="T57" fmla="*/ 192 h 196"/>
                <a:gd name="T58" fmla="*/ 58 w 114"/>
                <a:gd name="T59" fmla="*/ 196 h 196"/>
                <a:gd name="T60" fmla="*/ 51 w 114"/>
                <a:gd name="T61" fmla="*/ 194 h 196"/>
                <a:gd name="T62" fmla="*/ 49 w 114"/>
                <a:gd name="T63" fmla="*/ 186 h 196"/>
                <a:gd name="T64" fmla="*/ 49 w 114"/>
                <a:gd name="T65" fmla="*/ 179 h 196"/>
                <a:gd name="T66" fmla="*/ 49 w 114"/>
                <a:gd name="T67" fmla="*/ 177 h 196"/>
                <a:gd name="T68" fmla="*/ 51 w 114"/>
                <a:gd name="T69" fmla="*/ 173 h 196"/>
                <a:gd name="T70" fmla="*/ 53 w 114"/>
                <a:gd name="T71" fmla="*/ 171 h 196"/>
                <a:gd name="T72" fmla="*/ 53 w 114"/>
                <a:gd name="T73" fmla="*/ 169 h 196"/>
                <a:gd name="T74" fmla="*/ 51 w 114"/>
                <a:gd name="T75" fmla="*/ 86 h 196"/>
                <a:gd name="T76" fmla="*/ 1 w 114"/>
                <a:gd name="T77" fmla="*/ 179 h 196"/>
                <a:gd name="T78" fmla="*/ 0 w 114"/>
                <a:gd name="T79" fmla="*/ 179 h 196"/>
                <a:gd name="T80" fmla="*/ 53 w 114"/>
                <a:gd name="T81" fmla="*/ 67 h 196"/>
                <a:gd name="T82" fmla="*/ 26 w 114"/>
                <a:gd name="T83" fmla="*/ 78 h 196"/>
                <a:gd name="T84" fmla="*/ 24 w 114"/>
                <a:gd name="T85" fmla="*/ 70 h 196"/>
                <a:gd name="T86" fmla="*/ 53 w 114"/>
                <a:gd name="T87" fmla="*/ 59 h 196"/>
                <a:gd name="T88" fmla="*/ 36 w 114"/>
                <a:gd name="T89" fmla="*/ 30 h 196"/>
                <a:gd name="T90" fmla="*/ 39 w 114"/>
                <a:gd name="T91" fmla="*/ 27 h 196"/>
                <a:gd name="T92" fmla="*/ 58 w 114"/>
                <a:gd name="T93" fmla="*/ 57 h 196"/>
                <a:gd name="T94" fmla="*/ 57 w 114"/>
                <a:gd name="T95" fmla="*/ 17 h 196"/>
                <a:gd name="T96" fmla="*/ 57 w 114"/>
                <a:gd name="T97" fmla="*/ 1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96">
                  <a:moveTo>
                    <a:pt x="57" y="17"/>
                  </a:moveTo>
                  <a:lnTo>
                    <a:pt x="58" y="15"/>
                  </a:lnTo>
                  <a:lnTo>
                    <a:pt x="62" y="15"/>
                  </a:lnTo>
                  <a:lnTo>
                    <a:pt x="58" y="55"/>
                  </a:lnTo>
                  <a:lnTo>
                    <a:pt x="62" y="46"/>
                  </a:lnTo>
                  <a:lnTo>
                    <a:pt x="66" y="36"/>
                  </a:lnTo>
                  <a:lnTo>
                    <a:pt x="72" y="29"/>
                  </a:lnTo>
                  <a:lnTo>
                    <a:pt x="77" y="17"/>
                  </a:lnTo>
                  <a:lnTo>
                    <a:pt x="81" y="8"/>
                  </a:lnTo>
                  <a:lnTo>
                    <a:pt x="83" y="2"/>
                  </a:lnTo>
                  <a:lnTo>
                    <a:pt x="87" y="0"/>
                  </a:lnTo>
                  <a:lnTo>
                    <a:pt x="87" y="10"/>
                  </a:lnTo>
                  <a:lnTo>
                    <a:pt x="83" y="17"/>
                  </a:lnTo>
                  <a:lnTo>
                    <a:pt x="77" y="29"/>
                  </a:lnTo>
                  <a:lnTo>
                    <a:pt x="72" y="36"/>
                  </a:lnTo>
                  <a:lnTo>
                    <a:pt x="68" y="44"/>
                  </a:lnTo>
                  <a:lnTo>
                    <a:pt x="66" y="51"/>
                  </a:lnTo>
                  <a:lnTo>
                    <a:pt x="64" y="57"/>
                  </a:lnTo>
                  <a:lnTo>
                    <a:pt x="100" y="51"/>
                  </a:lnTo>
                  <a:lnTo>
                    <a:pt x="96" y="61"/>
                  </a:lnTo>
                  <a:lnTo>
                    <a:pt x="62" y="65"/>
                  </a:lnTo>
                  <a:lnTo>
                    <a:pt x="114" y="148"/>
                  </a:lnTo>
                  <a:lnTo>
                    <a:pt x="110" y="152"/>
                  </a:lnTo>
                  <a:lnTo>
                    <a:pt x="62" y="70"/>
                  </a:lnTo>
                  <a:lnTo>
                    <a:pt x="60" y="171"/>
                  </a:lnTo>
                  <a:lnTo>
                    <a:pt x="64" y="173"/>
                  </a:lnTo>
                  <a:lnTo>
                    <a:pt x="68" y="179"/>
                  </a:lnTo>
                  <a:lnTo>
                    <a:pt x="70" y="186"/>
                  </a:lnTo>
                  <a:lnTo>
                    <a:pt x="66" y="192"/>
                  </a:lnTo>
                  <a:lnTo>
                    <a:pt x="58" y="196"/>
                  </a:lnTo>
                  <a:lnTo>
                    <a:pt x="51" y="194"/>
                  </a:lnTo>
                  <a:lnTo>
                    <a:pt x="49" y="186"/>
                  </a:lnTo>
                  <a:lnTo>
                    <a:pt x="49" y="179"/>
                  </a:lnTo>
                  <a:lnTo>
                    <a:pt x="49" y="177"/>
                  </a:lnTo>
                  <a:lnTo>
                    <a:pt x="51" y="173"/>
                  </a:lnTo>
                  <a:lnTo>
                    <a:pt x="53" y="171"/>
                  </a:lnTo>
                  <a:lnTo>
                    <a:pt x="53" y="169"/>
                  </a:lnTo>
                  <a:lnTo>
                    <a:pt x="51" y="86"/>
                  </a:lnTo>
                  <a:lnTo>
                    <a:pt x="1" y="179"/>
                  </a:lnTo>
                  <a:lnTo>
                    <a:pt x="0" y="179"/>
                  </a:lnTo>
                  <a:lnTo>
                    <a:pt x="53" y="67"/>
                  </a:lnTo>
                  <a:lnTo>
                    <a:pt x="26" y="78"/>
                  </a:lnTo>
                  <a:lnTo>
                    <a:pt x="24" y="70"/>
                  </a:lnTo>
                  <a:lnTo>
                    <a:pt x="53" y="59"/>
                  </a:lnTo>
                  <a:lnTo>
                    <a:pt x="36" y="30"/>
                  </a:lnTo>
                  <a:lnTo>
                    <a:pt x="39" y="27"/>
                  </a:lnTo>
                  <a:lnTo>
                    <a:pt x="58" y="57"/>
                  </a:lnTo>
                  <a:lnTo>
                    <a:pt x="57" y="17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 flipH="1">
              <a:off x="8264525" y="5721350"/>
              <a:ext cx="100013" cy="204788"/>
            </a:xfrm>
            <a:custGeom>
              <a:avLst/>
              <a:gdLst>
                <a:gd name="T0" fmla="*/ 55 w 125"/>
                <a:gd name="T1" fmla="*/ 76 h 258"/>
                <a:gd name="T2" fmla="*/ 49 w 125"/>
                <a:gd name="T3" fmla="*/ 72 h 258"/>
                <a:gd name="T4" fmla="*/ 51 w 125"/>
                <a:gd name="T5" fmla="*/ 59 h 258"/>
                <a:gd name="T6" fmla="*/ 61 w 125"/>
                <a:gd name="T7" fmla="*/ 53 h 258"/>
                <a:gd name="T8" fmla="*/ 64 w 125"/>
                <a:gd name="T9" fmla="*/ 59 h 258"/>
                <a:gd name="T10" fmla="*/ 62 w 125"/>
                <a:gd name="T11" fmla="*/ 72 h 258"/>
                <a:gd name="T12" fmla="*/ 59 w 125"/>
                <a:gd name="T13" fmla="*/ 118 h 258"/>
                <a:gd name="T14" fmla="*/ 102 w 125"/>
                <a:gd name="T15" fmla="*/ 22 h 258"/>
                <a:gd name="T16" fmla="*/ 99 w 125"/>
                <a:gd name="T17" fmla="*/ 15 h 258"/>
                <a:gd name="T18" fmla="*/ 100 w 125"/>
                <a:gd name="T19" fmla="*/ 3 h 258"/>
                <a:gd name="T20" fmla="*/ 112 w 125"/>
                <a:gd name="T21" fmla="*/ 0 h 258"/>
                <a:gd name="T22" fmla="*/ 123 w 125"/>
                <a:gd name="T23" fmla="*/ 3 h 258"/>
                <a:gd name="T24" fmla="*/ 125 w 125"/>
                <a:gd name="T25" fmla="*/ 13 h 258"/>
                <a:gd name="T26" fmla="*/ 121 w 125"/>
                <a:gd name="T27" fmla="*/ 22 h 258"/>
                <a:gd name="T28" fmla="*/ 62 w 125"/>
                <a:gd name="T29" fmla="*/ 119 h 258"/>
                <a:gd name="T30" fmla="*/ 97 w 125"/>
                <a:gd name="T31" fmla="*/ 123 h 258"/>
                <a:gd name="T32" fmla="*/ 114 w 125"/>
                <a:gd name="T33" fmla="*/ 211 h 258"/>
                <a:gd name="T34" fmla="*/ 61 w 125"/>
                <a:gd name="T35" fmla="*/ 135 h 258"/>
                <a:gd name="T36" fmla="*/ 61 w 125"/>
                <a:gd name="T37" fmla="*/ 235 h 258"/>
                <a:gd name="T38" fmla="*/ 66 w 125"/>
                <a:gd name="T39" fmla="*/ 241 h 258"/>
                <a:gd name="T40" fmla="*/ 66 w 125"/>
                <a:gd name="T41" fmla="*/ 256 h 258"/>
                <a:gd name="T42" fmla="*/ 51 w 125"/>
                <a:gd name="T43" fmla="*/ 258 h 258"/>
                <a:gd name="T44" fmla="*/ 49 w 125"/>
                <a:gd name="T45" fmla="*/ 243 h 258"/>
                <a:gd name="T46" fmla="*/ 49 w 125"/>
                <a:gd name="T47" fmla="*/ 237 h 258"/>
                <a:gd name="T48" fmla="*/ 53 w 125"/>
                <a:gd name="T49" fmla="*/ 235 h 258"/>
                <a:gd name="T50" fmla="*/ 51 w 125"/>
                <a:gd name="T51" fmla="*/ 150 h 258"/>
                <a:gd name="T52" fmla="*/ 0 w 125"/>
                <a:gd name="T53" fmla="*/ 241 h 258"/>
                <a:gd name="T54" fmla="*/ 24 w 125"/>
                <a:gd name="T55" fmla="*/ 142 h 258"/>
                <a:gd name="T56" fmla="*/ 53 w 125"/>
                <a:gd name="T57" fmla="*/ 123 h 258"/>
                <a:gd name="T58" fmla="*/ 17 w 125"/>
                <a:gd name="T59" fmla="*/ 59 h 258"/>
                <a:gd name="T60" fmla="*/ 57 w 125"/>
                <a:gd name="T61" fmla="*/ 121 h 258"/>
                <a:gd name="T62" fmla="*/ 57 w 125"/>
                <a:gd name="T63" fmla="*/ 7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5" h="258">
                  <a:moveTo>
                    <a:pt x="57" y="76"/>
                  </a:moveTo>
                  <a:lnTo>
                    <a:pt x="55" y="76"/>
                  </a:lnTo>
                  <a:lnTo>
                    <a:pt x="51" y="76"/>
                  </a:lnTo>
                  <a:lnTo>
                    <a:pt x="49" y="72"/>
                  </a:lnTo>
                  <a:lnTo>
                    <a:pt x="49" y="68"/>
                  </a:lnTo>
                  <a:lnTo>
                    <a:pt x="51" y="59"/>
                  </a:lnTo>
                  <a:lnTo>
                    <a:pt x="57" y="53"/>
                  </a:lnTo>
                  <a:lnTo>
                    <a:pt x="61" y="53"/>
                  </a:lnTo>
                  <a:lnTo>
                    <a:pt x="62" y="55"/>
                  </a:lnTo>
                  <a:lnTo>
                    <a:pt x="64" y="59"/>
                  </a:lnTo>
                  <a:lnTo>
                    <a:pt x="66" y="66"/>
                  </a:lnTo>
                  <a:lnTo>
                    <a:pt x="62" y="72"/>
                  </a:lnTo>
                  <a:lnTo>
                    <a:pt x="59" y="74"/>
                  </a:lnTo>
                  <a:lnTo>
                    <a:pt x="59" y="118"/>
                  </a:lnTo>
                  <a:lnTo>
                    <a:pt x="104" y="24"/>
                  </a:lnTo>
                  <a:lnTo>
                    <a:pt x="102" y="22"/>
                  </a:lnTo>
                  <a:lnTo>
                    <a:pt x="102" y="21"/>
                  </a:lnTo>
                  <a:lnTo>
                    <a:pt x="99" y="15"/>
                  </a:lnTo>
                  <a:lnTo>
                    <a:pt x="99" y="9"/>
                  </a:lnTo>
                  <a:lnTo>
                    <a:pt x="100" y="3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9" y="2"/>
                  </a:lnTo>
                  <a:lnTo>
                    <a:pt x="123" y="3"/>
                  </a:lnTo>
                  <a:lnTo>
                    <a:pt x="125" y="9"/>
                  </a:lnTo>
                  <a:lnTo>
                    <a:pt x="125" y="13"/>
                  </a:lnTo>
                  <a:lnTo>
                    <a:pt x="125" y="17"/>
                  </a:lnTo>
                  <a:lnTo>
                    <a:pt x="121" y="22"/>
                  </a:lnTo>
                  <a:lnTo>
                    <a:pt x="114" y="26"/>
                  </a:lnTo>
                  <a:lnTo>
                    <a:pt x="62" y="119"/>
                  </a:lnTo>
                  <a:lnTo>
                    <a:pt x="99" y="116"/>
                  </a:lnTo>
                  <a:lnTo>
                    <a:pt x="97" y="123"/>
                  </a:lnTo>
                  <a:lnTo>
                    <a:pt x="61" y="129"/>
                  </a:lnTo>
                  <a:lnTo>
                    <a:pt x="114" y="211"/>
                  </a:lnTo>
                  <a:lnTo>
                    <a:pt x="110" y="214"/>
                  </a:lnTo>
                  <a:lnTo>
                    <a:pt x="61" y="135"/>
                  </a:lnTo>
                  <a:lnTo>
                    <a:pt x="59" y="235"/>
                  </a:lnTo>
                  <a:lnTo>
                    <a:pt x="61" y="235"/>
                  </a:lnTo>
                  <a:lnTo>
                    <a:pt x="62" y="237"/>
                  </a:lnTo>
                  <a:lnTo>
                    <a:pt x="66" y="241"/>
                  </a:lnTo>
                  <a:lnTo>
                    <a:pt x="70" y="249"/>
                  </a:lnTo>
                  <a:lnTo>
                    <a:pt x="66" y="256"/>
                  </a:lnTo>
                  <a:lnTo>
                    <a:pt x="59" y="258"/>
                  </a:lnTo>
                  <a:lnTo>
                    <a:pt x="51" y="258"/>
                  </a:lnTo>
                  <a:lnTo>
                    <a:pt x="49" y="251"/>
                  </a:lnTo>
                  <a:lnTo>
                    <a:pt x="49" y="243"/>
                  </a:lnTo>
                  <a:lnTo>
                    <a:pt x="49" y="241"/>
                  </a:lnTo>
                  <a:lnTo>
                    <a:pt x="49" y="237"/>
                  </a:lnTo>
                  <a:lnTo>
                    <a:pt x="51" y="235"/>
                  </a:lnTo>
                  <a:lnTo>
                    <a:pt x="53" y="235"/>
                  </a:lnTo>
                  <a:lnTo>
                    <a:pt x="55" y="235"/>
                  </a:lnTo>
                  <a:lnTo>
                    <a:pt x="51" y="150"/>
                  </a:lnTo>
                  <a:lnTo>
                    <a:pt x="2" y="243"/>
                  </a:lnTo>
                  <a:lnTo>
                    <a:pt x="0" y="241"/>
                  </a:lnTo>
                  <a:lnTo>
                    <a:pt x="53" y="133"/>
                  </a:lnTo>
                  <a:lnTo>
                    <a:pt x="24" y="142"/>
                  </a:lnTo>
                  <a:lnTo>
                    <a:pt x="24" y="133"/>
                  </a:lnTo>
                  <a:lnTo>
                    <a:pt x="53" y="123"/>
                  </a:lnTo>
                  <a:lnTo>
                    <a:pt x="17" y="60"/>
                  </a:lnTo>
                  <a:lnTo>
                    <a:pt x="17" y="59"/>
                  </a:lnTo>
                  <a:lnTo>
                    <a:pt x="19" y="57"/>
                  </a:lnTo>
                  <a:lnTo>
                    <a:pt x="57" y="121"/>
                  </a:lnTo>
                  <a:lnTo>
                    <a:pt x="57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 flipH="1">
              <a:off x="6272213" y="6108700"/>
              <a:ext cx="1328738" cy="123825"/>
            </a:xfrm>
            <a:custGeom>
              <a:avLst/>
              <a:gdLst>
                <a:gd name="T0" fmla="*/ 0 w 1675"/>
                <a:gd name="T1" fmla="*/ 150 h 156"/>
                <a:gd name="T2" fmla="*/ 11 w 1675"/>
                <a:gd name="T3" fmla="*/ 0 h 156"/>
                <a:gd name="T4" fmla="*/ 1675 w 1675"/>
                <a:gd name="T5" fmla="*/ 0 h 156"/>
                <a:gd name="T6" fmla="*/ 1671 w 1675"/>
                <a:gd name="T7" fmla="*/ 0 h 156"/>
                <a:gd name="T8" fmla="*/ 1669 w 1675"/>
                <a:gd name="T9" fmla="*/ 4 h 156"/>
                <a:gd name="T10" fmla="*/ 1663 w 1675"/>
                <a:gd name="T11" fmla="*/ 10 h 156"/>
                <a:gd name="T12" fmla="*/ 1657 w 1675"/>
                <a:gd name="T13" fmla="*/ 17 h 156"/>
                <a:gd name="T14" fmla="*/ 1648 w 1675"/>
                <a:gd name="T15" fmla="*/ 27 h 156"/>
                <a:gd name="T16" fmla="*/ 1638 w 1675"/>
                <a:gd name="T17" fmla="*/ 38 h 156"/>
                <a:gd name="T18" fmla="*/ 1633 w 1675"/>
                <a:gd name="T19" fmla="*/ 44 h 156"/>
                <a:gd name="T20" fmla="*/ 1627 w 1675"/>
                <a:gd name="T21" fmla="*/ 50 h 156"/>
                <a:gd name="T22" fmla="*/ 1621 w 1675"/>
                <a:gd name="T23" fmla="*/ 57 h 156"/>
                <a:gd name="T24" fmla="*/ 1617 w 1675"/>
                <a:gd name="T25" fmla="*/ 65 h 156"/>
                <a:gd name="T26" fmla="*/ 1610 w 1675"/>
                <a:gd name="T27" fmla="*/ 71 h 156"/>
                <a:gd name="T28" fmla="*/ 1604 w 1675"/>
                <a:gd name="T29" fmla="*/ 76 h 156"/>
                <a:gd name="T30" fmla="*/ 1597 w 1675"/>
                <a:gd name="T31" fmla="*/ 82 h 156"/>
                <a:gd name="T32" fmla="*/ 1591 w 1675"/>
                <a:gd name="T33" fmla="*/ 88 h 156"/>
                <a:gd name="T34" fmla="*/ 1583 w 1675"/>
                <a:gd name="T35" fmla="*/ 93 h 156"/>
                <a:gd name="T36" fmla="*/ 1578 w 1675"/>
                <a:gd name="T37" fmla="*/ 101 h 156"/>
                <a:gd name="T38" fmla="*/ 1570 w 1675"/>
                <a:gd name="T39" fmla="*/ 107 h 156"/>
                <a:gd name="T40" fmla="*/ 1564 w 1675"/>
                <a:gd name="T41" fmla="*/ 114 h 156"/>
                <a:gd name="T42" fmla="*/ 1557 w 1675"/>
                <a:gd name="T43" fmla="*/ 118 h 156"/>
                <a:gd name="T44" fmla="*/ 1551 w 1675"/>
                <a:gd name="T45" fmla="*/ 124 h 156"/>
                <a:gd name="T46" fmla="*/ 1543 w 1675"/>
                <a:gd name="T47" fmla="*/ 129 h 156"/>
                <a:gd name="T48" fmla="*/ 1536 w 1675"/>
                <a:gd name="T49" fmla="*/ 135 h 156"/>
                <a:gd name="T50" fmla="*/ 1524 w 1675"/>
                <a:gd name="T51" fmla="*/ 143 h 156"/>
                <a:gd name="T52" fmla="*/ 1513 w 1675"/>
                <a:gd name="T53" fmla="*/ 150 h 156"/>
                <a:gd name="T54" fmla="*/ 26 w 1675"/>
                <a:gd name="T55" fmla="*/ 156 h 156"/>
                <a:gd name="T56" fmla="*/ 0 w 1675"/>
                <a:gd name="T57" fmla="*/ 150 h 156"/>
                <a:gd name="T58" fmla="*/ 0 w 1675"/>
                <a:gd name="T59" fmla="*/ 15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5" h="156">
                  <a:moveTo>
                    <a:pt x="0" y="150"/>
                  </a:moveTo>
                  <a:lnTo>
                    <a:pt x="11" y="0"/>
                  </a:lnTo>
                  <a:lnTo>
                    <a:pt x="1675" y="0"/>
                  </a:lnTo>
                  <a:lnTo>
                    <a:pt x="1671" y="0"/>
                  </a:lnTo>
                  <a:lnTo>
                    <a:pt x="1669" y="4"/>
                  </a:lnTo>
                  <a:lnTo>
                    <a:pt x="1663" y="10"/>
                  </a:lnTo>
                  <a:lnTo>
                    <a:pt x="1657" y="17"/>
                  </a:lnTo>
                  <a:lnTo>
                    <a:pt x="1648" y="27"/>
                  </a:lnTo>
                  <a:lnTo>
                    <a:pt x="1638" y="38"/>
                  </a:lnTo>
                  <a:lnTo>
                    <a:pt x="1633" y="44"/>
                  </a:lnTo>
                  <a:lnTo>
                    <a:pt x="1627" y="50"/>
                  </a:lnTo>
                  <a:lnTo>
                    <a:pt x="1621" y="57"/>
                  </a:lnTo>
                  <a:lnTo>
                    <a:pt x="1617" y="65"/>
                  </a:lnTo>
                  <a:lnTo>
                    <a:pt x="1610" y="71"/>
                  </a:lnTo>
                  <a:lnTo>
                    <a:pt x="1604" y="76"/>
                  </a:lnTo>
                  <a:lnTo>
                    <a:pt x="1597" y="82"/>
                  </a:lnTo>
                  <a:lnTo>
                    <a:pt x="1591" y="88"/>
                  </a:lnTo>
                  <a:lnTo>
                    <a:pt x="1583" y="93"/>
                  </a:lnTo>
                  <a:lnTo>
                    <a:pt x="1578" y="101"/>
                  </a:lnTo>
                  <a:lnTo>
                    <a:pt x="1570" y="107"/>
                  </a:lnTo>
                  <a:lnTo>
                    <a:pt x="1564" y="114"/>
                  </a:lnTo>
                  <a:lnTo>
                    <a:pt x="1557" y="118"/>
                  </a:lnTo>
                  <a:lnTo>
                    <a:pt x="1551" y="124"/>
                  </a:lnTo>
                  <a:lnTo>
                    <a:pt x="1543" y="129"/>
                  </a:lnTo>
                  <a:lnTo>
                    <a:pt x="1536" y="135"/>
                  </a:lnTo>
                  <a:lnTo>
                    <a:pt x="1524" y="143"/>
                  </a:lnTo>
                  <a:lnTo>
                    <a:pt x="1513" y="150"/>
                  </a:lnTo>
                  <a:lnTo>
                    <a:pt x="26" y="156"/>
                  </a:lnTo>
                  <a:lnTo>
                    <a:pt x="0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D9D6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 flipH="1">
              <a:off x="7261225" y="5907088"/>
              <a:ext cx="239713" cy="196850"/>
            </a:xfrm>
            <a:custGeom>
              <a:avLst/>
              <a:gdLst>
                <a:gd name="T0" fmla="*/ 154 w 302"/>
                <a:gd name="T1" fmla="*/ 35 h 250"/>
                <a:gd name="T2" fmla="*/ 99 w 302"/>
                <a:gd name="T3" fmla="*/ 0 h 250"/>
                <a:gd name="T4" fmla="*/ 42 w 302"/>
                <a:gd name="T5" fmla="*/ 10 h 250"/>
                <a:gd name="T6" fmla="*/ 4 w 302"/>
                <a:gd name="T7" fmla="*/ 58 h 250"/>
                <a:gd name="T8" fmla="*/ 0 w 302"/>
                <a:gd name="T9" fmla="*/ 137 h 250"/>
                <a:gd name="T10" fmla="*/ 32 w 302"/>
                <a:gd name="T11" fmla="*/ 198 h 250"/>
                <a:gd name="T12" fmla="*/ 67 w 302"/>
                <a:gd name="T13" fmla="*/ 225 h 250"/>
                <a:gd name="T14" fmla="*/ 128 w 302"/>
                <a:gd name="T15" fmla="*/ 250 h 250"/>
                <a:gd name="T16" fmla="*/ 154 w 302"/>
                <a:gd name="T17" fmla="*/ 225 h 250"/>
                <a:gd name="T18" fmla="*/ 175 w 302"/>
                <a:gd name="T19" fmla="*/ 250 h 250"/>
                <a:gd name="T20" fmla="*/ 226 w 302"/>
                <a:gd name="T21" fmla="*/ 250 h 250"/>
                <a:gd name="T22" fmla="*/ 262 w 302"/>
                <a:gd name="T23" fmla="*/ 210 h 250"/>
                <a:gd name="T24" fmla="*/ 302 w 302"/>
                <a:gd name="T25" fmla="*/ 122 h 250"/>
                <a:gd name="T26" fmla="*/ 293 w 302"/>
                <a:gd name="T27" fmla="*/ 56 h 250"/>
                <a:gd name="T28" fmla="*/ 238 w 302"/>
                <a:gd name="T29" fmla="*/ 14 h 250"/>
                <a:gd name="T30" fmla="*/ 154 w 302"/>
                <a:gd name="T31" fmla="*/ 35 h 250"/>
                <a:gd name="T32" fmla="*/ 154 w 302"/>
                <a:gd name="T33" fmla="*/ 3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2" h="250">
                  <a:moveTo>
                    <a:pt x="154" y="35"/>
                  </a:moveTo>
                  <a:lnTo>
                    <a:pt x="99" y="0"/>
                  </a:lnTo>
                  <a:lnTo>
                    <a:pt x="42" y="10"/>
                  </a:lnTo>
                  <a:lnTo>
                    <a:pt x="4" y="58"/>
                  </a:lnTo>
                  <a:lnTo>
                    <a:pt x="0" y="137"/>
                  </a:lnTo>
                  <a:lnTo>
                    <a:pt x="32" y="198"/>
                  </a:lnTo>
                  <a:lnTo>
                    <a:pt x="67" y="225"/>
                  </a:lnTo>
                  <a:lnTo>
                    <a:pt x="128" y="250"/>
                  </a:lnTo>
                  <a:lnTo>
                    <a:pt x="154" y="225"/>
                  </a:lnTo>
                  <a:lnTo>
                    <a:pt x="175" y="250"/>
                  </a:lnTo>
                  <a:lnTo>
                    <a:pt x="226" y="250"/>
                  </a:lnTo>
                  <a:lnTo>
                    <a:pt x="262" y="210"/>
                  </a:lnTo>
                  <a:lnTo>
                    <a:pt x="302" y="122"/>
                  </a:lnTo>
                  <a:lnTo>
                    <a:pt x="293" y="56"/>
                  </a:lnTo>
                  <a:lnTo>
                    <a:pt x="238" y="14"/>
                  </a:lnTo>
                  <a:lnTo>
                    <a:pt x="154" y="35"/>
                  </a:lnTo>
                  <a:lnTo>
                    <a:pt x="154" y="35"/>
                  </a:lnTo>
                  <a:close/>
                </a:path>
              </a:pathLst>
            </a:custGeom>
            <a:solidFill>
              <a:srgbClr val="BFB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6407150" y="6229350"/>
              <a:ext cx="1117600" cy="247650"/>
            </a:xfrm>
            <a:custGeom>
              <a:avLst/>
              <a:gdLst>
                <a:gd name="T0" fmla="*/ 0 w 1406"/>
                <a:gd name="T1" fmla="*/ 0 h 312"/>
                <a:gd name="T2" fmla="*/ 1403 w 1406"/>
                <a:gd name="T3" fmla="*/ 2 h 312"/>
                <a:gd name="T4" fmla="*/ 1389 w 1406"/>
                <a:gd name="T5" fmla="*/ 12 h 312"/>
                <a:gd name="T6" fmla="*/ 1374 w 1406"/>
                <a:gd name="T7" fmla="*/ 25 h 312"/>
                <a:gd name="T8" fmla="*/ 1361 w 1406"/>
                <a:gd name="T9" fmla="*/ 35 h 312"/>
                <a:gd name="T10" fmla="*/ 1349 w 1406"/>
                <a:gd name="T11" fmla="*/ 42 h 312"/>
                <a:gd name="T12" fmla="*/ 1336 w 1406"/>
                <a:gd name="T13" fmla="*/ 48 h 312"/>
                <a:gd name="T14" fmla="*/ 1323 w 1406"/>
                <a:gd name="T15" fmla="*/ 57 h 312"/>
                <a:gd name="T16" fmla="*/ 1308 w 1406"/>
                <a:gd name="T17" fmla="*/ 67 h 312"/>
                <a:gd name="T18" fmla="*/ 1289 w 1406"/>
                <a:gd name="T19" fmla="*/ 76 h 312"/>
                <a:gd name="T20" fmla="*/ 1271 w 1406"/>
                <a:gd name="T21" fmla="*/ 86 h 312"/>
                <a:gd name="T22" fmla="*/ 1251 w 1406"/>
                <a:gd name="T23" fmla="*/ 97 h 312"/>
                <a:gd name="T24" fmla="*/ 1230 w 1406"/>
                <a:gd name="T25" fmla="*/ 107 h 312"/>
                <a:gd name="T26" fmla="*/ 1205 w 1406"/>
                <a:gd name="T27" fmla="*/ 118 h 312"/>
                <a:gd name="T28" fmla="*/ 1180 w 1406"/>
                <a:gd name="T29" fmla="*/ 128 h 312"/>
                <a:gd name="T30" fmla="*/ 1154 w 1406"/>
                <a:gd name="T31" fmla="*/ 139 h 312"/>
                <a:gd name="T32" fmla="*/ 1125 w 1406"/>
                <a:gd name="T33" fmla="*/ 150 h 312"/>
                <a:gd name="T34" fmla="*/ 1093 w 1406"/>
                <a:gd name="T35" fmla="*/ 160 h 312"/>
                <a:gd name="T36" fmla="*/ 1060 w 1406"/>
                <a:gd name="T37" fmla="*/ 171 h 312"/>
                <a:gd name="T38" fmla="*/ 1028 w 1406"/>
                <a:gd name="T39" fmla="*/ 183 h 312"/>
                <a:gd name="T40" fmla="*/ 992 w 1406"/>
                <a:gd name="T41" fmla="*/ 192 h 312"/>
                <a:gd name="T42" fmla="*/ 954 w 1406"/>
                <a:gd name="T43" fmla="*/ 202 h 312"/>
                <a:gd name="T44" fmla="*/ 914 w 1406"/>
                <a:gd name="T45" fmla="*/ 213 h 312"/>
                <a:gd name="T46" fmla="*/ 872 w 1406"/>
                <a:gd name="T47" fmla="*/ 221 h 312"/>
                <a:gd name="T48" fmla="*/ 829 w 1406"/>
                <a:gd name="T49" fmla="*/ 230 h 312"/>
                <a:gd name="T50" fmla="*/ 781 w 1406"/>
                <a:gd name="T51" fmla="*/ 240 h 312"/>
                <a:gd name="T52" fmla="*/ 735 w 1406"/>
                <a:gd name="T53" fmla="*/ 247 h 312"/>
                <a:gd name="T54" fmla="*/ 686 w 1406"/>
                <a:gd name="T55" fmla="*/ 255 h 312"/>
                <a:gd name="T56" fmla="*/ 633 w 1406"/>
                <a:gd name="T57" fmla="*/ 263 h 312"/>
                <a:gd name="T58" fmla="*/ 583 w 1406"/>
                <a:gd name="T59" fmla="*/ 266 h 312"/>
                <a:gd name="T60" fmla="*/ 536 w 1406"/>
                <a:gd name="T61" fmla="*/ 272 h 312"/>
                <a:gd name="T62" fmla="*/ 490 w 1406"/>
                <a:gd name="T63" fmla="*/ 278 h 312"/>
                <a:gd name="T64" fmla="*/ 448 w 1406"/>
                <a:gd name="T65" fmla="*/ 282 h 312"/>
                <a:gd name="T66" fmla="*/ 406 w 1406"/>
                <a:gd name="T67" fmla="*/ 285 h 312"/>
                <a:gd name="T68" fmla="*/ 370 w 1406"/>
                <a:gd name="T69" fmla="*/ 289 h 312"/>
                <a:gd name="T70" fmla="*/ 336 w 1406"/>
                <a:gd name="T71" fmla="*/ 293 h 312"/>
                <a:gd name="T72" fmla="*/ 302 w 1406"/>
                <a:gd name="T73" fmla="*/ 295 h 312"/>
                <a:gd name="T74" fmla="*/ 270 w 1406"/>
                <a:gd name="T75" fmla="*/ 299 h 312"/>
                <a:gd name="T76" fmla="*/ 243 w 1406"/>
                <a:gd name="T77" fmla="*/ 301 h 312"/>
                <a:gd name="T78" fmla="*/ 214 w 1406"/>
                <a:gd name="T79" fmla="*/ 303 h 312"/>
                <a:gd name="T80" fmla="*/ 190 w 1406"/>
                <a:gd name="T81" fmla="*/ 304 h 312"/>
                <a:gd name="T82" fmla="*/ 167 w 1406"/>
                <a:gd name="T83" fmla="*/ 306 h 312"/>
                <a:gd name="T84" fmla="*/ 146 w 1406"/>
                <a:gd name="T85" fmla="*/ 306 h 312"/>
                <a:gd name="T86" fmla="*/ 127 w 1406"/>
                <a:gd name="T87" fmla="*/ 310 h 312"/>
                <a:gd name="T88" fmla="*/ 108 w 1406"/>
                <a:gd name="T89" fmla="*/ 310 h 312"/>
                <a:gd name="T90" fmla="*/ 93 w 1406"/>
                <a:gd name="T91" fmla="*/ 310 h 312"/>
                <a:gd name="T92" fmla="*/ 78 w 1406"/>
                <a:gd name="T93" fmla="*/ 310 h 312"/>
                <a:gd name="T94" fmla="*/ 64 w 1406"/>
                <a:gd name="T95" fmla="*/ 310 h 312"/>
                <a:gd name="T96" fmla="*/ 47 w 1406"/>
                <a:gd name="T97" fmla="*/ 312 h 312"/>
                <a:gd name="T98" fmla="*/ 28 w 1406"/>
                <a:gd name="T99" fmla="*/ 312 h 312"/>
                <a:gd name="T100" fmla="*/ 15 w 1406"/>
                <a:gd name="T101" fmla="*/ 312 h 312"/>
                <a:gd name="T102" fmla="*/ 5 w 1406"/>
                <a:gd name="T103" fmla="*/ 312 h 312"/>
                <a:gd name="T104" fmla="*/ 0 w 1406"/>
                <a:gd name="T10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06" h="312">
                  <a:moveTo>
                    <a:pt x="0" y="312"/>
                  </a:moveTo>
                  <a:lnTo>
                    <a:pt x="0" y="0"/>
                  </a:lnTo>
                  <a:lnTo>
                    <a:pt x="1406" y="0"/>
                  </a:lnTo>
                  <a:lnTo>
                    <a:pt x="1403" y="2"/>
                  </a:lnTo>
                  <a:lnTo>
                    <a:pt x="1395" y="10"/>
                  </a:lnTo>
                  <a:lnTo>
                    <a:pt x="1389" y="12"/>
                  </a:lnTo>
                  <a:lnTo>
                    <a:pt x="1384" y="19"/>
                  </a:lnTo>
                  <a:lnTo>
                    <a:pt x="1374" y="25"/>
                  </a:lnTo>
                  <a:lnTo>
                    <a:pt x="1367" y="31"/>
                  </a:lnTo>
                  <a:lnTo>
                    <a:pt x="1361" y="35"/>
                  </a:lnTo>
                  <a:lnTo>
                    <a:pt x="1355" y="38"/>
                  </a:lnTo>
                  <a:lnTo>
                    <a:pt x="1349" y="42"/>
                  </a:lnTo>
                  <a:lnTo>
                    <a:pt x="1344" y="46"/>
                  </a:lnTo>
                  <a:lnTo>
                    <a:pt x="1336" y="48"/>
                  </a:lnTo>
                  <a:lnTo>
                    <a:pt x="1330" y="54"/>
                  </a:lnTo>
                  <a:lnTo>
                    <a:pt x="1323" y="57"/>
                  </a:lnTo>
                  <a:lnTo>
                    <a:pt x="1315" y="63"/>
                  </a:lnTo>
                  <a:lnTo>
                    <a:pt x="1308" y="67"/>
                  </a:lnTo>
                  <a:lnTo>
                    <a:pt x="1298" y="71"/>
                  </a:lnTo>
                  <a:lnTo>
                    <a:pt x="1289" y="76"/>
                  </a:lnTo>
                  <a:lnTo>
                    <a:pt x="1281" y="82"/>
                  </a:lnTo>
                  <a:lnTo>
                    <a:pt x="1271" y="86"/>
                  </a:lnTo>
                  <a:lnTo>
                    <a:pt x="1262" y="92"/>
                  </a:lnTo>
                  <a:lnTo>
                    <a:pt x="1251" y="97"/>
                  </a:lnTo>
                  <a:lnTo>
                    <a:pt x="1243" y="103"/>
                  </a:lnTo>
                  <a:lnTo>
                    <a:pt x="1230" y="107"/>
                  </a:lnTo>
                  <a:lnTo>
                    <a:pt x="1218" y="112"/>
                  </a:lnTo>
                  <a:lnTo>
                    <a:pt x="1205" y="118"/>
                  </a:lnTo>
                  <a:lnTo>
                    <a:pt x="1194" y="124"/>
                  </a:lnTo>
                  <a:lnTo>
                    <a:pt x="1180" y="128"/>
                  </a:lnTo>
                  <a:lnTo>
                    <a:pt x="1167" y="133"/>
                  </a:lnTo>
                  <a:lnTo>
                    <a:pt x="1154" y="139"/>
                  </a:lnTo>
                  <a:lnTo>
                    <a:pt x="1140" y="145"/>
                  </a:lnTo>
                  <a:lnTo>
                    <a:pt x="1125" y="150"/>
                  </a:lnTo>
                  <a:lnTo>
                    <a:pt x="1110" y="156"/>
                  </a:lnTo>
                  <a:lnTo>
                    <a:pt x="1093" y="160"/>
                  </a:lnTo>
                  <a:lnTo>
                    <a:pt x="1078" y="166"/>
                  </a:lnTo>
                  <a:lnTo>
                    <a:pt x="1060" y="171"/>
                  </a:lnTo>
                  <a:lnTo>
                    <a:pt x="1045" y="177"/>
                  </a:lnTo>
                  <a:lnTo>
                    <a:pt x="1028" y="183"/>
                  </a:lnTo>
                  <a:lnTo>
                    <a:pt x="1011" y="189"/>
                  </a:lnTo>
                  <a:lnTo>
                    <a:pt x="992" y="192"/>
                  </a:lnTo>
                  <a:lnTo>
                    <a:pt x="973" y="198"/>
                  </a:lnTo>
                  <a:lnTo>
                    <a:pt x="954" y="202"/>
                  </a:lnTo>
                  <a:lnTo>
                    <a:pt x="935" y="208"/>
                  </a:lnTo>
                  <a:lnTo>
                    <a:pt x="914" y="213"/>
                  </a:lnTo>
                  <a:lnTo>
                    <a:pt x="893" y="217"/>
                  </a:lnTo>
                  <a:lnTo>
                    <a:pt x="872" y="221"/>
                  </a:lnTo>
                  <a:lnTo>
                    <a:pt x="851" y="228"/>
                  </a:lnTo>
                  <a:lnTo>
                    <a:pt x="829" y="230"/>
                  </a:lnTo>
                  <a:lnTo>
                    <a:pt x="806" y="236"/>
                  </a:lnTo>
                  <a:lnTo>
                    <a:pt x="781" y="240"/>
                  </a:lnTo>
                  <a:lnTo>
                    <a:pt x="758" y="244"/>
                  </a:lnTo>
                  <a:lnTo>
                    <a:pt x="735" y="247"/>
                  </a:lnTo>
                  <a:lnTo>
                    <a:pt x="711" y="251"/>
                  </a:lnTo>
                  <a:lnTo>
                    <a:pt x="686" y="255"/>
                  </a:lnTo>
                  <a:lnTo>
                    <a:pt x="659" y="259"/>
                  </a:lnTo>
                  <a:lnTo>
                    <a:pt x="633" y="263"/>
                  </a:lnTo>
                  <a:lnTo>
                    <a:pt x="608" y="265"/>
                  </a:lnTo>
                  <a:lnTo>
                    <a:pt x="583" y="266"/>
                  </a:lnTo>
                  <a:lnTo>
                    <a:pt x="559" y="270"/>
                  </a:lnTo>
                  <a:lnTo>
                    <a:pt x="536" y="272"/>
                  </a:lnTo>
                  <a:lnTo>
                    <a:pt x="513" y="274"/>
                  </a:lnTo>
                  <a:lnTo>
                    <a:pt x="490" y="278"/>
                  </a:lnTo>
                  <a:lnTo>
                    <a:pt x="469" y="280"/>
                  </a:lnTo>
                  <a:lnTo>
                    <a:pt x="448" y="282"/>
                  </a:lnTo>
                  <a:lnTo>
                    <a:pt x="427" y="284"/>
                  </a:lnTo>
                  <a:lnTo>
                    <a:pt x="406" y="285"/>
                  </a:lnTo>
                  <a:lnTo>
                    <a:pt x="389" y="287"/>
                  </a:lnTo>
                  <a:lnTo>
                    <a:pt x="370" y="289"/>
                  </a:lnTo>
                  <a:lnTo>
                    <a:pt x="353" y="291"/>
                  </a:lnTo>
                  <a:lnTo>
                    <a:pt x="336" y="293"/>
                  </a:lnTo>
                  <a:lnTo>
                    <a:pt x="319" y="295"/>
                  </a:lnTo>
                  <a:lnTo>
                    <a:pt x="302" y="295"/>
                  </a:lnTo>
                  <a:lnTo>
                    <a:pt x="287" y="299"/>
                  </a:lnTo>
                  <a:lnTo>
                    <a:pt x="270" y="299"/>
                  </a:lnTo>
                  <a:lnTo>
                    <a:pt x="256" y="301"/>
                  </a:lnTo>
                  <a:lnTo>
                    <a:pt x="243" y="301"/>
                  </a:lnTo>
                  <a:lnTo>
                    <a:pt x="228" y="303"/>
                  </a:lnTo>
                  <a:lnTo>
                    <a:pt x="214" y="303"/>
                  </a:lnTo>
                  <a:lnTo>
                    <a:pt x="203" y="304"/>
                  </a:lnTo>
                  <a:lnTo>
                    <a:pt x="190" y="304"/>
                  </a:lnTo>
                  <a:lnTo>
                    <a:pt x="178" y="306"/>
                  </a:lnTo>
                  <a:lnTo>
                    <a:pt x="167" y="306"/>
                  </a:lnTo>
                  <a:lnTo>
                    <a:pt x="157" y="306"/>
                  </a:lnTo>
                  <a:lnTo>
                    <a:pt x="146" y="306"/>
                  </a:lnTo>
                  <a:lnTo>
                    <a:pt x="137" y="308"/>
                  </a:lnTo>
                  <a:lnTo>
                    <a:pt x="127" y="310"/>
                  </a:lnTo>
                  <a:lnTo>
                    <a:pt x="119" y="310"/>
                  </a:lnTo>
                  <a:lnTo>
                    <a:pt x="108" y="310"/>
                  </a:lnTo>
                  <a:lnTo>
                    <a:pt x="100" y="310"/>
                  </a:lnTo>
                  <a:lnTo>
                    <a:pt x="93" y="310"/>
                  </a:lnTo>
                  <a:lnTo>
                    <a:pt x="85" y="310"/>
                  </a:lnTo>
                  <a:lnTo>
                    <a:pt x="78" y="310"/>
                  </a:lnTo>
                  <a:lnTo>
                    <a:pt x="70" y="310"/>
                  </a:lnTo>
                  <a:lnTo>
                    <a:pt x="64" y="310"/>
                  </a:lnTo>
                  <a:lnTo>
                    <a:pt x="59" y="312"/>
                  </a:lnTo>
                  <a:lnTo>
                    <a:pt x="47" y="312"/>
                  </a:lnTo>
                  <a:lnTo>
                    <a:pt x="38" y="312"/>
                  </a:lnTo>
                  <a:lnTo>
                    <a:pt x="28" y="312"/>
                  </a:lnTo>
                  <a:lnTo>
                    <a:pt x="22" y="312"/>
                  </a:lnTo>
                  <a:lnTo>
                    <a:pt x="15" y="312"/>
                  </a:lnTo>
                  <a:lnTo>
                    <a:pt x="11" y="312"/>
                  </a:lnTo>
                  <a:lnTo>
                    <a:pt x="5" y="312"/>
                  </a:lnTo>
                  <a:lnTo>
                    <a:pt x="3" y="312"/>
                  </a:lnTo>
                  <a:lnTo>
                    <a:pt x="0" y="31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CCC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 flipH="1">
              <a:off x="7745413" y="5357813"/>
              <a:ext cx="612775" cy="1106488"/>
            </a:xfrm>
            <a:custGeom>
              <a:avLst/>
              <a:gdLst>
                <a:gd name="T0" fmla="*/ 485 w 772"/>
                <a:gd name="T1" fmla="*/ 0 h 1396"/>
                <a:gd name="T2" fmla="*/ 673 w 772"/>
                <a:gd name="T3" fmla="*/ 362 h 1396"/>
                <a:gd name="T4" fmla="*/ 698 w 772"/>
                <a:gd name="T5" fmla="*/ 1002 h 1396"/>
                <a:gd name="T6" fmla="*/ 766 w 772"/>
                <a:gd name="T7" fmla="*/ 1396 h 1396"/>
                <a:gd name="T8" fmla="*/ 753 w 772"/>
                <a:gd name="T9" fmla="*/ 1394 h 1396"/>
                <a:gd name="T10" fmla="*/ 738 w 772"/>
                <a:gd name="T11" fmla="*/ 1394 h 1396"/>
                <a:gd name="T12" fmla="*/ 719 w 772"/>
                <a:gd name="T13" fmla="*/ 1392 h 1396"/>
                <a:gd name="T14" fmla="*/ 694 w 772"/>
                <a:gd name="T15" fmla="*/ 1390 h 1396"/>
                <a:gd name="T16" fmla="*/ 681 w 772"/>
                <a:gd name="T17" fmla="*/ 1388 h 1396"/>
                <a:gd name="T18" fmla="*/ 666 w 772"/>
                <a:gd name="T19" fmla="*/ 1388 h 1396"/>
                <a:gd name="T20" fmla="*/ 651 w 772"/>
                <a:gd name="T21" fmla="*/ 1386 h 1396"/>
                <a:gd name="T22" fmla="*/ 635 w 772"/>
                <a:gd name="T23" fmla="*/ 1386 h 1396"/>
                <a:gd name="T24" fmla="*/ 618 w 772"/>
                <a:gd name="T25" fmla="*/ 1383 h 1396"/>
                <a:gd name="T26" fmla="*/ 603 w 772"/>
                <a:gd name="T27" fmla="*/ 1383 h 1396"/>
                <a:gd name="T28" fmla="*/ 582 w 772"/>
                <a:gd name="T29" fmla="*/ 1379 h 1396"/>
                <a:gd name="T30" fmla="*/ 563 w 772"/>
                <a:gd name="T31" fmla="*/ 1377 h 1396"/>
                <a:gd name="T32" fmla="*/ 544 w 772"/>
                <a:gd name="T33" fmla="*/ 1373 h 1396"/>
                <a:gd name="T34" fmla="*/ 525 w 772"/>
                <a:gd name="T35" fmla="*/ 1371 h 1396"/>
                <a:gd name="T36" fmla="*/ 506 w 772"/>
                <a:gd name="T37" fmla="*/ 1367 h 1396"/>
                <a:gd name="T38" fmla="*/ 485 w 772"/>
                <a:gd name="T39" fmla="*/ 1364 h 1396"/>
                <a:gd name="T40" fmla="*/ 466 w 772"/>
                <a:gd name="T41" fmla="*/ 1360 h 1396"/>
                <a:gd name="T42" fmla="*/ 447 w 772"/>
                <a:gd name="T43" fmla="*/ 1356 h 1396"/>
                <a:gd name="T44" fmla="*/ 426 w 772"/>
                <a:gd name="T45" fmla="*/ 1350 h 1396"/>
                <a:gd name="T46" fmla="*/ 405 w 772"/>
                <a:gd name="T47" fmla="*/ 1346 h 1396"/>
                <a:gd name="T48" fmla="*/ 384 w 772"/>
                <a:gd name="T49" fmla="*/ 1341 h 1396"/>
                <a:gd name="T50" fmla="*/ 363 w 772"/>
                <a:gd name="T51" fmla="*/ 1337 h 1396"/>
                <a:gd name="T52" fmla="*/ 343 w 772"/>
                <a:gd name="T53" fmla="*/ 1331 h 1396"/>
                <a:gd name="T54" fmla="*/ 324 w 772"/>
                <a:gd name="T55" fmla="*/ 1326 h 1396"/>
                <a:gd name="T56" fmla="*/ 303 w 772"/>
                <a:gd name="T57" fmla="*/ 1318 h 1396"/>
                <a:gd name="T58" fmla="*/ 285 w 772"/>
                <a:gd name="T59" fmla="*/ 1312 h 1396"/>
                <a:gd name="T60" fmla="*/ 265 w 772"/>
                <a:gd name="T61" fmla="*/ 1305 h 1396"/>
                <a:gd name="T62" fmla="*/ 247 w 772"/>
                <a:gd name="T63" fmla="*/ 1297 h 1396"/>
                <a:gd name="T64" fmla="*/ 228 w 772"/>
                <a:gd name="T65" fmla="*/ 1291 h 1396"/>
                <a:gd name="T66" fmla="*/ 211 w 772"/>
                <a:gd name="T67" fmla="*/ 1286 h 1396"/>
                <a:gd name="T68" fmla="*/ 194 w 772"/>
                <a:gd name="T69" fmla="*/ 1278 h 1396"/>
                <a:gd name="T70" fmla="*/ 181 w 772"/>
                <a:gd name="T71" fmla="*/ 1270 h 1396"/>
                <a:gd name="T72" fmla="*/ 166 w 772"/>
                <a:gd name="T73" fmla="*/ 1265 h 1396"/>
                <a:gd name="T74" fmla="*/ 152 w 772"/>
                <a:gd name="T75" fmla="*/ 1261 h 1396"/>
                <a:gd name="T76" fmla="*/ 139 w 772"/>
                <a:gd name="T77" fmla="*/ 1253 h 1396"/>
                <a:gd name="T78" fmla="*/ 128 w 772"/>
                <a:gd name="T79" fmla="*/ 1249 h 1396"/>
                <a:gd name="T80" fmla="*/ 114 w 772"/>
                <a:gd name="T81" fmla="*/ 1244 h 1396"/>
                <a:gd name="T82" fmla="*/ 103 w 772"/>
                <a:gd name="T83" fmla="*/ 1238 h 1396"/>
                <a:gd name="T84" fmla="*/ 82 w 772"/>
                <a:gd name="T85" fmla="*/ 1229 h 1396"/>
                <a:gd name="T86" fmla="*/ 65 w 772"/>
                <a:gd name="T87" fmla="*/ 1221 h 1396"/>
                <a:gd name="T88" fmla="*/ 48 w 772"/>
                <a:gd name="T89" fmla="*/ 1211 h 1396"/>
                <a:gd name="T90" fmla="*/ 35 w 772"/>
                <a:gd name="T91" fmla="*/ 1206 h 1396"/>
                <a:gd name="T92" fmla="*/ 16 w 772"/>
                <a:gd name="T93" fmla="*/ 1196 h 1396"/>
                <a:gd name="T94" fmla="*/ 4 w 772"/>
                <a:gd name="T95" fmla="*/ 1189 h 1396"/>
                <a:gd name="T96" fmla="*/ 74 w 772"/>
                <a:gd name="T97" fmla="*/ 951 h 1396"/>
                <a:gd name="T98" fmla="*/ 232 w 772"/>
                <a:gd name="T99" fmla="*/ 748 h 1396"/>
                <a:gd name="T100" fmla="*/ 152 w 772"/>
                <a:gd name="T101" fmla="*/ 421 h 1396"/>
                <a:gd name="T102" fmla="*/ 238 w 772"/>
                <a:gd name="T103" fmla="*/ 5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72" h="1396">
                  <a:moveTo>
                    <a:pt x="238" y="56"/>
                  </a:moveTo>
                  <a:lnTo>
                    <a:pt x="485" y="0"/>
                  </a:lnTo>
                  <a:lnTo>
                    <a:pt x="561" y="8"/>
                  </a:lnTo>
                  <a:lnTo>
                    <a:pt x="673" y="362"/>
                  </a:lnTo>
                  <a:lnTo>
                    <a:pt x="555" y="748"/>
                  </a:lnTo>
                  <a:lnTo>
                    <a:pt x="698" y="1002"/>
                  </a:lnTo>
                  <a:lnTo>
                    <a:pt x="772" y="1329"/>
                  </a:lnTo>
                  <a:lnTo>
                    <a:pt x="766" y="1396"/>
                  </a:lnTo>
                  <a:lnTo>
                    <a:pt x="763" y="1394"/>
                  </a:lnTo>
                  <a:lnTo>
                    <a:pt x="753" y="1394"/>
                  </a:lnTo>
                  <a:lnTo>
                    <a:pt x="746" y="1394"/>
                  </a:lnTo>
                  <a:lnTo>
                    <a:pt x="738" y="1394"/>
                  </a:lnTo>
                  <a:lnTo>
                    <a:pt x="728" y="1392"/>
                  </a:lnTo>
                  <a:lnTo>
                    <a:pt x="719" y="1392"/>
                  </a:lnTo>
                  <a:lnTo>
                    <a:pt x="706" y="1392"/>
                  </a:lnTo>
                  <a:lnTo>
                    <a:pt x="694" y="1390"/>
                  </a:lnTo>
                  <a:lnTo>
                    <a:pt x="687" y="1388"/>
                  </a:lnTo>
                  <a:lnTo>
                    <a:pt x="681" y="1388"/>
                  </a:lnTo>
                  <a:lnTo>
                    <a:pt x="673" y="1388"/>
                  </a:lnTo>
                  <a:lnTo>
                    <a:pt x="666" y="1388"/>
                  </a:lnTo>
                  <a:lnTo>
                    <a:pt x="658" y="1388"/>
                  </a:lnTo>
                  <a:lnTo>
                    <a:pt x="651" y="1386"/>
                  </a:lnTo>
                  <a:lnTo>
                    <a:pt x="643" y="1386"/>
                  </a:lnTo>
                  <a:lnTo>
                    <a:pt x="635" y="1386"/>
                  </a:lnTo>
                  <a:lnTo>
                    <a:pt x="626" y="1384"/>
                  </a:lnTo>
                  <a:lnTo>
                    <a:pt x="618" y="1383"/>
                  </a:lnTo>
                  <a:lnTo>
                    <a:pt x="611" y="1383"/>
                  </a:lnTo>
                  <a:lnTo>
                    <a:pt x="603" y="1383"/>
                  </a:lnTo>
                  <a:lnTo>
                    <a:pt x="592" y="1379"/>
                  </a:lnTo>
                  <a:lnTo>
                    <a:pt x="582" y="1379"/>
                  </a:lnTo>
                  <a:lnTo>
                    <a:pt x="573" y="1377"/>
                  </a:lnTo>
                  <a:lnTo>
                    <a:pt x="563" y="1377"/>
                  </a:lnTo>
                  <a:lnTo>
                    <a:pt x="554" y="1373"/>
                  </a:lnTo>
                  <a:lnTo>
                    <a:pt x="544" y="1373"/>
                  </a:lnTo>
                  <a:lnTo>
                    <a:pt x="535" y="1371"/>
                  </a:lnTo>
                  <a:lnTo>
                    <a:pt x="525" y="1371"/>
                  </a:lnTo>
                  <a:lnTo>
                    <a:pt x="516" y="1367"/>
                  </a:lnTo>
                  <a:lnTo>
                    <a:pt x="506" y="1367"/>
                  </a:lnTo>
                  <a:lnTo>
                    <a:pt x="495" y="1365"/>
                  </a:lnTo>
                  <a:lnTo>
                    <a:pt x="485" y="1364"/>
                  </a:lnTo>
                  <a:lnTo>
                    <a:pt x="476" y="1362"/>
                  </a:lnTo>
                  <a:lnTo>
                    <a:pt x="466" y="1360"/>
                  </a:lnTo>
                  <a:lnTo>
                    <a:pt x="455" y="1358"/>
                  </a:lnTo>
                  <a:lnTo>
                    <a:pt x="447" y="1356"/>
                  </a:lnTo>
                  <a:lnTo>
                    <a:pt x="436" y="1352"/>
                  </a:lnTo>
                  <a:lnTo>
                    <a:pt x="426" y="1350"/>
                  </a:lnTo>
                  <a:lnTo>
                    <a:pt x="415" y="1348"/>
                  </a:lnTo>
                  <a:lnTo>
                    <a:pt x="405" y="1346"/>
                  </a:lnTo>
                  <a:lnTo>
                    <a:pt x="394" y="1345"/>
                  </a:lnTo>
                  <a:lnTo>
                    <a:pt x="384" y="1341"/>
                  </a:lnTo>
                  <a:lnTo>
                    <a:pt x="373" y="1339"/>
                  </a:lnTo>
                  <a:lnTo>
                    <a:pt x="363" y="1337"/>
                  </a:lnTo>
                  <a:lnTo>
                    <a:pt x="352" y="1333"/>
                  </a:lnTo>
                  <a:lnTo>
                    <a:pt x="343" y="1331"/>
                  </a:lnTo>
                  <a:lnTo>
                    <a:pt x="333" y="1327"/>
                  </a:lnTo>
                  <a:lnTo>
                    <a:pt x="324" y="1326"/>
                  </a:lnTo>
                  <a:lnTo>
                    <a:pt x="312" y="1322"/>
                  </a:lnTo>
                  <a:lnTo>
                    <a:pt x="303" y="1318"/>
                  </a:lnTo>
                  <a:lnTo>
                    <a:pt x="295" y="1314"/>
                  </a:lnTo>
                  <a:lnTo>
                    <a:pt x="285" y="1312"/>
                  </a:lnTo>
                  <a:lnTo>
                    <a:pt x="274" y="1308"/>
                  </a:lnTo>
                  <a:lnTo>
                    <a:pt x="265" y="1305"/>
                  </a:lnTo>
                  <a:lnTo>
                    <a:pt x="255" y="1301"/>
                  </a:lnTo>
                  <a:lnTo>
                    <a:pt x="247" y="1297"/>
                  </a:lnTo>
                  <a:lnTo>
                    <a:pt x="236" y="1293"/>
                  </a:lnTo>
                  <a:lnTo>
                    <a:pt x="228" y="1291"/>
                  </a:lnTo>
                  <a:lnTo>
                    <a:pt x="219" y="1288"/>
                  </a:lnTo>
                  <a:lnTo>
                    <a:pt x="211" y="1286"/>
                  </a:lnTo>
                  <a:lnTo>
                    <a:pt x="204" y="1282"/>
                  </a:lnTo>
                  <a:lnTo>
                    <a:pt x="194" y="1278"/>
                  </a:lnTo>
                  <a:lnTo>
                    <a:pt x="189" y="1274"/>
                  </a:lnTo>
                  <a:lnTo>
                    <a:pt x="181" y="1270"/>
                  </a:lnTo>
                  <a:lnTo>
                    <a:pt x="173" y="1268"/>
                  </a:lnTo>
                  <a:lnTo>
                    <a:pt x="166" y="1265"/>
                  </a:lnTo>
                  <a:lnTo>
                    <a:pt x="158" y="1263"/>
                  </a:lnTo>
                  <a:lnTo>
                    <a:pt x="152" y="1261"/>
                  </a:lnTo>
                  <a:lnTo>
                    <a:pt x="147" y="1257"/>
                  </a:lnTo>
                  <a:lnTo>
                    <a:pt x="139" y="1253"/>
                  </a:lnTo>
                  <a:lnTo>
                    <a:pt x="133" y="1251"/>
                  </a:lnTo>
                  <a:lnTo>
                    <a:pt x="128" y="1249"/>
                  </a:lnTo>
                  <a:lnTo>
                    <a:pt x="120" y="1246"/>
                  </a:lnTo>
                  <a:lnTo>
                    <a:pt x="114" y="1244"/>
                  </a:lnTo>
                  <a:lnTo>
                    <a:pt x="109" y="1242"/>
                  </a:lnTo>
                  <a:lnTo>
                    <a:pt x="103" y="1238"/>
                  </a:lnTo>
                  <a:lnTo>
                    <a:pt x="92" y="1232"/>
                  </a:lnTo>
                  <a:lnTo>
                    <a:pt x="82" y="1229"/>
                  </a:lnTo>
                  <a:lnTo>
                    <a:pt x="73" y="1225"/>
                  </a:lnTo>
                  <a:lnTo>
                    <a:pt x="65" y="1221"/>
                  </a:lnTo>
                  <a:lnTo>
                    <a:pt x="55" y="1217"/>
                  </a:lnTo>
                  <a:lnTo>
                    <a:pt x="48" y="1211"/>
                  </a:lnTo>
                  <a:lnTo>
                    <a:pt x="40" y="1210"/>
                  </a:lnTo>
                  <a:lnTo>
                    <a:pt x="35" y="1206"/>
                  </a:lnTo>
                  <a:lnTo>
                    <a:pt x="23" y="1200"/>
                  </a:lnTo>
                  <a:lnTo>
                    <a:pt x="16" y="1196"/>
                  </a:lnTo>
                  <a:lnTo>
                    <a:pt x="6" y="1191"/>
                  </a:lnTo>
                  <a:lnTo>
                    <a:pt x="4" y="1189"/>
                  </a:lnTo>
                  <a:lnTo>
                    <a:pt x="0" y="1189"/>
                  </a:lnTo>
                  <a:lnTo>
                    <a:pt x="74" y="951"/>
                  </a:lnTo>
                  <a:lnTo>
                    <a:pt x="202" y="778"/>
                  </a:lnTo>
                  <a:lnTo>
                    <a:pt x="232" y="748"/>
                  </a:lnTo>
                  <a:lnTo>
                    <a:pt x="192" y="481"/>
                  </a:lnTo>
                  <a:lnTo>
                    <a:pt x="152" y="421"/>
                  </a:lnTo>
                  <a:lnTo>
                    <a:pt x="238" y="56"/>
                  </a:lnTo>
                  <a:lnTo>
                    <a:pt x="238" y="56"/>
                  </a:lnTo>
                  <a:close/>
                </a:path>
              </a:pathLst>
            </a:custGeom>
            <a:solidFill>
              <a:srgbClr val="C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 flipH="1">
              <a:off x="8175625" y="5172075"/>
              <a:ext cx="85725" cy="76200"/>
            </a:xfrm>
            <a:custGeom>
              <a:avLst/>
              <a:gdLst>
                <a:gd name="T0" fmla="*/ 55 w 106"/>
                <a:gd name="T1" fmla="*/ 0 h 97"/>
                <a:gd name="T2" fmla="*/ 0 w 106"/>
                <a:gd name="T3" fmla="*/ 47 h 97"/>
                <a:gd name="T4" fmla="*/ 42 w 106"/>
                <a:gd name="T5" fmla="*/ 95 h 97"/>
                <a:gd name="T6" fmla="*/ 46 w 106"/>
                <a:gd name="T7" fmla="*/ 95 h 97"/>
                <a:gd name="T8" fmla="*/ 55 w 106"/>
                <a:gd name="T9" fmla="*/ 97 h 97"/>
                <a:gd name="T10" fmla="*/ 66 w 106"/>
                <a:gd name="T11" fmla="*/ 97 h 97"/>
                <a:gd name="T12" fmla="*/ 74 w 106"/>
                <a:gd name="T13" fmla="*/ 95 h 97"/>
                <a:gd name="T14" fmla="*/ 76 w 106"/>
                <a:gd name="T15" fmla="*/ 89 h 97"/>
                <a:gd name="T16" fmla="*/ 80 w 106"/>
                <a:gd name="T17" fmla="*/ 81 h 97"/>
                <a:gd name="T18" fmla="*/ 85 w 106"/>
                <a:gd name="T19" fmla="*/ 74 h 97"/>
                <a:gd name="T20" fmla="*/ 91 w 106"/>
                <a:gd name="T21" fmla="*/ 64 h 97"/>
                <a:gd name="T22" fmla="*/ 97 w 106"/>
                <a:gd name="T23" fmla="*/ 57 h 97"/>
                <a:gd name="T24" fmla="*/ 101 w 106"/>
                <a:gd name="T25" fmla="*/ 49 h 97"/>
                <a:gd name="T26" fmla="*/ 104 w 106"/>
                <a:gd name="T27" fmla="*/ 43 h 97"/>
                <a:gd name="T28" fmla="*/ 106 w 106"/>
                <a:gd name="T29" fmla="*/ 41 h 97"/>
                <a:gd name="T30" fmla="*/ 55 w 106"/>
                <a:gd name="T31" fmla="*/ 0 h 97"/>
                <a:gd name="T32" fmla="*/ 55 w 10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97">
                  <a:moveTo>
                    <a:pt x="55" y="0"/>
                  </a:moveTo>
                  <a:lnTo>
                    <a:pt x="0" y="47"/>
                  </a:lnTo>
                  <a:lnTo>
                    <a:pt x="42" y="95"/>
                  </a:lnTo>
                  <a:lnTo>
                    <a:pt x="46" y="95"/>
                  </a:lnTo>
                  <a:lnTo>
                    <a:pt x="55" y="97"/>
                  </a:lnTo>
                  <a:lnTo>
                    <a:pt x="66" y="97"/>
                  </a:lnTo>
                  <a:lnTo>
                    <a:pt x="74" y="95"/>
                  </a:lnTo>
                  <a:lnTo>
                    <a:pt x="76" y="89"/>
                  </a:lnTo>
                  <a:lnTo>
                    <a:pt x="80" y="81"/>
                  </a:lnTo>
                  <a:lnTo>
                    <a:pt x="85" y="74"/>
                  </a:lnTo>
                  <a:lnTo>
                    <a:pt x="91" y="64"/>
                  </a:lnTo>
                  <a:lnTo>
                    <a:pt x="97" y="57"/>
                  </a:lnTo>
                  <a:lnTo>
                    <a:pt x="101" y="49"/>
                  </a:lnTo>
                  <a:lnTo>
                    <a:pt x="104" y="43"/>
                  </a:lnTo>
                  <a:lnTo>
                    <a:pt x="106" y="4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 flipH="1">
              <a:off x="7589838" y="4654550"/>
              <a:ext cx="893763" cy="577850"/>
            </a:xfrm>
            <a:custGeom>
              <a:avLst/>
              <a:gdLst>
                <a:gd name="T0" fmla="*/ 560 w 1127"/>
                <a:gd name="T1" fmla="*/ 91 h 728"/>
                <a:gd name="T2" fmla="*/ 532 w 1127"/>
                <a:gd name="T3" fmla="*/ 81 h 728"/>
                <a:gd name="T4" fmla="*/ 501 w 1127"/>
                <a:gd name="T5" fmla="*/ 76 h 728"/>
                <a:gd name="T6" fmla="*/ 465 w 1127"/>
                <a:gd name="T7" fmla="*/ 70 h 728"/>
                <a:gd name="T8" fmla="*/ 427 w 1127"/>
                <a:gd name="T9" fmla="*/ 66 h 728"/>
                <a:gd name="T10" fmla="*/ 387 w 1127"/>
                <a:gd name="T11" fmla="*/ 70 h 728"/>
                <a:gd name="T12" fmla="*/ 349 w 1127"/>
                <a:gd name="T13" fmla="*/ 79 h 728"/>
                <a:gd name="T14" fmla="*/ 313 w 1127"/>
                <a:gd name="T15" fmla="*/ 95 h 728"/>
                <a:gd name="T16" fmla="*/ 285 w 1127"/>
                <a:gd name="T17" fmla="*/ 110 h 728"/>
                <a:gd name="T18" fmla="*/ 254 w 1127"/>
                <a:gd name="T19" fmla="*/ 138 h 728"/>
                <a:gd name="T20" fmla="*/ 235 w 1127"/>
                <a:gd name="T21" fmla="*/ 169 h 728"/>
                <a:gd name="T22" fmla="*/ 228 w 1127"/>
                <a:gd name="T23" fmla="*/ 201 h 728"/>
                <a:gd name="T24" fmla="*/ 226 w 1127"/>
                <a:gd name="T25" fmla="*/ 232 h 728"/>
                <a:gd name="T26" fmla="*/ 228 w 1127"/>
                <a:gd name="T27" fmla="*/ 258 h 728"/>
                <a:gd name="T28" fmla="*/ 231 w 1127"/>
                <a:gd name="T29" fmla="*/ 283 h 728"/>
                <a:gd name="T30" fmla="*/ 224 w 1127"/>
                <a:gd name="T31" fmla="*/ 308 h 728"/>
                <a:gd name="T32" fmla="*/ 201 w 1127"/>
                <a:gd name="T33" fmla="*/ 336 h 728"/>
                <a:gd name="T34" fmla="*/ 167 w 1127"/>
                <a:gd name="T35" fmla="*/ 361 h 728"/>
                <a:gd name="T36" fmla="*/ 127 w 1127"/>
                <a:gd name="T37" fmla="*/ 378 h 728"/>
                <a:gd name="T38" fmla="*/ 93 w 1127"/>
                <a:gd name="T39" fmla="*/ 382 h 728"/>
                <a:gd name="T40" fmla="*/ 55 w 1127"/>
                <a:gd name="T41" fmla="*/ 325 h 728"/>
                <a:gd name="T42" fmla="*/ 34 w 1127"/>
                <a:gd name="T43" fmla="*/ 349 h 728"/>
                <a:gd name="T44" fmla="*/ 5 w 1127"/>
                <a:gd name="T45" fmla="*/ 395 h 728"/>
                <a:gd name="T46" fmla="*/ 0 w 1127"/>
                <a:gd name="T47" fmla="*/ 437 h 728"/>
                <a:gd name="T48" fmla="*/ 5 w 1127"/>
                <a:gd name="T49" fmla="*/ 462 h 728"/>
                <a:gd name="T50" fmla="*/ 3 w 1127"/>
                <a:gd name="T51" fmla="*/ 481 h 728"/>
                <a:gd name="T52" fmla="*/ 3 w 1127"/>
                <a:gd name="T53" fmla="*/ 511 h 728"/>
                <a:gd name="T54" fmla="*/ 3 w 1127"/>
                <a:gd name="T55" fmla="*/ 541 h 728"/>
                <a:gd name="T56" fmla="*/ 3 w 1127"/>
                <a:gd name="T57" fmla="*/ 570 h 728"/>
                <a:gd name="T58" fmla="*/ 11 w 1127"/>
                <a:gd name="T59" fmla="*/ 600 h 728"/>
                <a:gd name="T60" fmla="*/ 34 w 1127"/>
                <a:gd name="T61" fmla="*/ 629 h 728"/>
                <a:gd name="T62" fmla="*/ 64 w 1127"/>
                <a:gd name="T63" fmla="*/ 646 h 728"/>
                <a:gd name="T64" fmla="*/ 95 w 1127"/>
                <a:gd name="T65" fmla="*/ 655 h 728"/>
                <a:gd name="T66" fmla="*/ 188 w 1127"/>
                <a:gd name="T67" fmla="*/ 703 h 728"/>
                <a:gd name="T68" fmla="*/ 423 w 1127"/>
                <a:gd name="T69" fmla="*/ 629 h 728"/>
                <a:gd name="T70" fmla="*/ 1019 w 1127"/>
                <a:gd name="T71" fmla="*/ 549 h 728"/>
                <a:gd name="T72" fmla="*/ 1045 w 1127"/>
                <a:gd name="T73" fmla="*/ 538 h 728"/>
                <a:gd name="T74" fmla="*/ 1076 w 1127"/>
                <a:gd name="T75" fmla="*/ 520 h 728"/>
                <a:gd name="T76" fmla="*/ 1104 w 1127"/>
                <a:gd name="T77" fmla="*/ 496 h 728"/>
                <a:gd name="T78" fmla="*/ 1119 w 1127"/>
                <a:gd name="T79" fmla="*/ 462 h 728"/>
                <a:gd name="T80" fmla="*/ 1125 w 1127"/>
                <a:gd name="T81" fmla="*/ 424 h 728"/>
                <a:gd name="T82" fmla="*/ 1123 w 1127"/>
                <a:gd name="T83" fmla="*/ 384 h 728"/>
                <a:gd name="T84" fmla="*/ 1114 w 1127"/>
                <a:gd name="T85" fmla="*/ 351 h 728"/>
                <a:gd name="T86" fmla="*/ 1098 w 1127"/>
                <a:gd name="T87" fmla="*/ 218 h 728"/>
                <a:gd name="T88" fmla="*/ 969 w 1127"/>
                <a:gd name="T89" fmla="*/ 222 h 728"/>
                <a:gd name="T90" fmla="*/ 994 w 1127"/>
                <a:gd name="T91" fmla="*/ 230 h 728"/>
                <a:gd name="T92" fmla="*/ 1019 w 1127"/>
                <a:gd name="T93" fmla="*/ 252 h 728"/>
                <a:gd name="T94" fmla="*/ 988 w 1127"/>
                <a:gd name="T95" fmla="*/ 281 h 728"/>
                <a:gd name="T96" fmla="*/ 906 w 1127"/>
                <a:gd name="T97" fmla="*/ 192 h 728"/>
                <a:gd name="T98" fmla="*/ 903 w 1127"/>
                <a:gd name="T99" fmla="*/ 154 h 728"/>
                <a:gd name="T100" fmla="*/ 899 w 1127"/>
                <a:gd name="T101" fmla="*/ 123 h 728"/>
                <a:gd name="T102" fmla="*/ 885 w 1127"/>
                <a:gd name="T103" fmla="*/ 81 h 728"/>
                <a:gd name="T104" fmla="*/ 861 w 1127"/>
                <a:gd name="T105" fmla="*/ 49 h 728"/>
                <a:gd name="T106" fmla="*/ 830 w 1127"/>
                <a:gd name="T107" fmla="*/ 26 h 728"/>
                <a:gd name="T108" fmla="*/ 800 w 1127"/>
                <a:gd name="T109" fmla="*/ 13 h 728"/>
                <a:gd name="T110" fmla="*/ 720 w 1127"/>
                <a:gd name="T111" fmla="*/ 0 h 728"/>
                <a:gd name="T112" fmla="*/ 576 w 1127"/>
                <a:gd name="T113" fmla="*/ 9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27" h="728">
                  <a:moveTo>
                    <a:pt x="576" y="97"/>
                  </a:moveTo>
                  <a:lnTo>
                    <a:pt x="574" y="97"/>
                  </a:lnTo>
                  <a:lnTo>
                    <a:pt x="568" y="95"/>
                  </a:lnTo>
                  <a:lnTo>
                    <a:pt x="560" y="91"/>
                  </a:lnTo>
                  <a:lnTo>
                    <a:pt x="551" y="89"/>
                  </a:lnTo>
                  <a:lnTo>
                    <a:pt x="545" y="87"/>
                  </a:lnTo>
                  <a:lnTo>
                    <a:pt x="539" y="83"/>
                  </a:lnTo>
                  <a:lnTo>
                    <a:pt x="532" y="81"/>
                  </a:lnTo>
                  <a:lnTo>
                    <a:pt x="526" y="81"/>
                  </a:lnTo>
                  <a:lnTo>
                    <a:pt x="519" y="78"/>
                  </a:lnTo>
                  <a:lnTo>
                    <a:pt x="509" y="78"/>
                  </a:lnTo>
                  <a:lnTo>
                    <a:pt x="501" y="76"/>
                  </a:lnTo>
                  <a:lnTo>
                    <a:pt x="494" y="76"/>
                  </a:lnTo>
                  <a:lnTo>
                    <a:pt x="484" y="72"/>
                  </a:lnTo>
                  <a:lnTo>
                    <a:pt x="475" y="72"/>
                  </a:lnTo>
                  <a:lnTo>
                    <a:pt x="465" y="70"/>
                  </a:lnTo>
                  <a:lnTo>
                    <a:pt x="458" y="70"/>
                  </a:lnTo>
                  <a:lnTo>
                    <a:pt x="446" y="68"/>
                  </a:lnTo>
                  <a:lnTo>
                    <a:pt x="437" y="66"/>
                  </a:lnTo>
                  <a:lnTo>
                    <a:pt x="427" y="66"/>
                  </a:lnTo>
                  <a:lnTo>
                    <a:pt x="418" y="68"/>
                  </a:lnTo>
                  <a:lnTo>
                    <a:pt x="406" y="68"/>
                  </a:lnTo>
                  <a:lnTo>
                    <a:pt x="397" y="68"/>
                  </a:lnTo>
                  <a:lnTo>
                    <a:pt x="387" y="70"/>
                  </a:lnTo>
                  <a:lnTo>
                    <a:pt x="378" y="72"/>
                  </a:lnTo>
                  <a:lnTo>
                    <a:pt x="366" y="74"/>
                  </a:lnTo>
                  <a:lnTo>
                    <a:pt x="357" y="76"/>
                  </a:lnTo>
                  <a:lnTo>
                    <a:pt x="349" y="79"/>
                  </a:lnTo>
                  <a:lnTo>
                    <a:pt x="340" y="83"/>
                  </a:lnTo>
                  <a:lnTo>
                    <a:pt x="330" y="87"/>
                  </a:lnTo>
                  <a:lnTo>
                    <a:pt x="323" y="91"/>
                  </a:lnTo>
                  <a:lnTo>
                    <a:pt x="313" y="95"/>
                  </a:lnTo>
                  <a:lnTo>
                    <a:pt x="306" y="98"/>
                  </a:lnTo>
                  <a:lnTo>
                    <a:pt x="298" y="102"/>
                  </a:lnTo>
                  <a:lnTo>
                    <a:pt x="292" y="108"/>
                  </a:lnTo>
                  <a:lnTo>
                    <a:pt x="285" y="110"/>
                  </a:lnTo>
                  <a:lnTo>
                    <a:pt x="281" y="116"/>
                  </a:lnTo>
                  <a:lnTo>
                    <a:pt x="269" y="123"/>
                  </a:lnTo>
                  <a:lnTo>
                    <a:pt x="262" y="131"/>
                  </a:lnTo>
                  <a:lnTo>
                    <a:pt x="254" y="138"/>
                  </a:lnTo>
                  <a:lnTo>
                    <a:pt x="249" y="146"/>
                  </a:lnTo>
                  <a:lnTo>
                    <a:pt x="243" y="154"/>
                  </a:lnTo>
                  <a:lnTo>
                    <a:pt x="239" y="161"/>
                  </a:lnTo>
                  <a:lnTo>
                    <a:pt x="235" y="169"/>
                  </a:lnTo>
                  <a:lnTo>
                    <a:pt x="233" y="178"/>
                  </a:lnTo>
                  <a:lnTo>
                    <a:pt x="231" y="184"/>
                  </a:lnTo>
                  <a:lnTo>
                    <a:pt x="230" y="194"/>
                  </a:lnTo>
                  <a:lnTo>
                    <a:pt x="228" y="201"/>
                  </a:lnTo>
                  <a:lnTo>
                    <a:pt x="228" y="211"/>
                  </a:lnTo>
                  <a:lnTo>
                    <a:pt x="226" y="216"/>
                  </a:lnTo>
                  <a:lnTo>
                    <a:pt x="226" y="224"/>
                  </a:lnTo>
                  <a:lnTo>
                    <a:pt x="226" y="232"/>
                  </a:lnTo>
                  <a:lnTo>
                    <a:pt x="226" y="239"/>
                  </a:lnTo>
                  <a:lnTo>
                    <a:pt x="226" y="245"/>
                  </a:lnTo>
                  <a:lnTo>
                    <a:pt x="228" y="252"/>
                  </a:lnTo>
                  <a:lnTo>
                    <a:pt x="228" y="258"/>
                  </a:lnTo>
                  <a:lnTo>
                    <a:pt x="231" y="264"/>
                  </a:lnTo>
                  <a:lnTo>
                    <a:pt x="231" y="270"/>
                  </a:lnTo>
                  <a:lnTo>
                    <a:pt x="231" y="275"/>
                  </a:lnTo>
                  <a:lnTo>
                    <a:pt x="231" y="283"/>
                  </a:lnTo>
                  <a:lnTo>
                    <a:pt x="231" y="290"/>
                  </a:lnTo>
                  <a:lnTo>
                    <a:pt x="230" y="296"/>
                  </a:lnTo>
                  <a:lnTo>
                    <a:pt x="228" y="302"/>
                  </a:lnTo>
                  <a:lnTo>
                    <a:pt x="224" y="308"/>
                  </a:lnTo>
                  <a:lnTo>
                    <a:pt x="222" y="315"/>
                  </a:lnTo>
                  <a:lnTo>
                    <a:pt x="214" y="323"/>
                  </a:lnTo>
                  <a:lnTo>
                    <a:pt x="209" y="328"/>
                  </a:lnTo>
                  <a:lnTo>
                    <a:pt x="201" y="336"/>
                  </a:lnTo>
                  <a:lnTo>
                    <a:pt x="193" y="344"/>
                  </a:lnTo>
                  <a:lnTo>
                    <a:pt x="184" y="349"/>
                  </a:lnTo>
                  <a:lnTo>
                    <a:pt x="174" y="355"/>
                  </a:lnTo>
                  <a:lnTo>
                    <a:pt x="167" y="361"/>
                  </a:lnTo>
                  <a:lnTo>
                    <a:pt x="157" y="367"/>
                  </a:lnTo>
                  <a:lnTo>
                    <a:pt x="146" y="370"/>
                  </a:lnTo>
                  <a:lnTo>
                    <a:pt x="136" y="376"/>
                  </a:lnTo>
                  <a:lnTo>
                    <a:pt x="127" y="378"/>
                  </a:lnTo>
                  <a:lnTo>
                    <a:pt x="117" y="382"/>
                  </a:lnTo>
                  <a:lnTo>
                    <a:pt x="108" y="382"/>
                  </a:lnTo>
                  <a:lnTo>
                    <a:pt x="102" y="384"/>
                  </a:lnTo>
                  <a:lnTo>
                    <a:pt x="93" y="382"/>
                  </a:lnTo>
                  <a:lnTo>
                    <a:pt x="89" y="382"/>
                  </a:lnTo>
                  <a:lnTo>
                    <a:pt x="74" y="355"/>
                  </a:lnTo>
                  <a:lnTo>
                    <a:pt x="98" y="304"/>
                  </a:lnTo>
                  <a:lnTo>
                    <a:pt x="55" y="325"/>
                  </a:lnTo>
                  <a:lnTo>
                    <a:pt x="53" y="325"/>
                  </a:lnTo>
                  <a:lnTo>
                    <a:pt x="49" y="330"/>
                  </a:lnTo>
                  <a:lnTo>
                    <a:pt x="41" y="338"/>
                  </a:lnTo>
                  <a:lnTo>
                    <a:pt x="34" y="349"/>
                  </a:lnTo>
                  <a:lnTo>
                    <a:pt x="24" y="359"/>
                  </a:lnTo>
                  <a:lnTo>
                    <a:pt x="17" y="370"/>
                  </a:lnTo>
                  <a:lnTo>
                    <a:pt x="7" y="382"/>
                  </a:lnTo>
                  <a:lnTo>
                    <a:pt x="5" y="395"/>
                  </a:lnTo>
                  <a:lnTo>
                    <a:pt x="0" y="405"/>
                  </a:lnTo>
                  <a:lnTo>
                    <a:pt x="0" y="416"/>
                  </a:lnTo>
                  <a:lnTo>
                    <a:pt x="0" y="425"/>
                  </a:lnTo>
                  <a:lnTo>
                    <a:pt x="0" y="437"/>
                  </a:lnTo>
                  <a:lnTo>
                    <a:pt x="0" y="446"/>
                  </a:lnTo>
                  <a:lnTo>
                    <a:pt x="1" y="454"/>
                  </a:lnTo>
                  <a:lnTo>
                    <a:pt x="3" y="458"/>
                  </a:lnTo>
                  <a:lnTo>
                    <a:pt x="5" y="462"/>
                  </a:lnTo>
                  <a:lnTo>
                    <a:pt x="3" y="463"/>
                  </a:lnTo>
                  <a:lnTo>
                    <a:pt x="3" y="469"/>
                  </a:lnTo>
                  <a:lnTo>
                    <a:pt x="3" y="475"/>
                  </a:lnTo>
                  <a:lnTo>
                    <a:pt x="3" y="481"/>
                  </a:lnTo>
                  <a:lnTo>
                    <a:pt x="3" y="486"/>
                  </a:lnTo>
                  <a:lnTo>
                    <a:pt x="3" y="496"/>
                  </a:lnTo>
                  <a:lnTo>
                    <a:pt x="3" y="501"/>
                  </a:lnTo>
                  <a:lnTo>
                    <a:pt x="3" y="511"/>
                  </a:lnTo>
                  <a:lnTo>
                    <a:pt x="3" y="517"/>
                  </a:lnTo>
                  <a:lnTo>
                    <a:pt x="3" y="526"/>
                  </a:lnTo>
                  <a:lnTo>
                    <a:pt x="3" y="534"/>
                  </a:lnTo>
                  <a:lnTo>
                    <a:pt x="3" y="541"/>
                  </a:lnTo>
                  <a:lnTo>
                    <a:pt x="3" y="549"/>
                  </a:lnTo>
                  <a:lnTo>
                    <a:pt x="3" y="557"/>
                  </a:lnTo>
                  <a:lnTo>
                    <a:pt x="3" y="564"/>
                  </a:lnTo>
                  <a:lnTo>
                    <a:pt x="3" y="570"/>
                  </a:lnTo>
                  <a:lnTo>
                    <a:pt x="3" y="578"/>
                  </a:lnTo>
                  <a:lnTo>
                    <a:pt x="5" y="585"/>
                  </a:lnTo>
                  <a:lnTo>
                    <a:pt x="7" y="593"/>
                  </a:lnTo>
                  <a:lnTo>
                    <a:pt x="11" y="600"/>
                  </a:lnTo>
                  <a:lnTo>
                    <a:pt x="15" y="608"/>
                  </a:lnTo>
                  <a:lnTo>
                    <a:pt x="20" y="616"/>
                  </a:lnTo>
                  <a:lnTo>
                    <a:pt x="26" y="621"/>
                  </a:lnTo>
                  <a:lnTo>
                    <a:pt x="34" y="629"/>
                  </a:lnTo>
                  <a:lnTo>
                    <a:pt x="41" y="635"/>
                  </a:lnTo>
                  <a:lnTo>
                    <a:pt x="53" y="640"/>
                  </a:lnTo>
                  <a:lnTo>
                    <a:pt x="58" y="644"/>
                  </a:lnTo>
                  <a:lnTo>
                    <a:pt x="64" y="646"/>
                  </a:lnTo>
                  <a:lnTo>
                    <a:pt x="72" y="648"/>
                  </a:lnTo>
                  <a:lnTo>
                    <a:pt x="79" y="652"/>
                  </a:lnTo>
                  <a:lnTo>
                    <a:pt x="85" y="654"/>
                  </a:lnTo>
                  <a:lnTo>
                    <a:pt x="95" y="655"/>
                  </a:lnTo>
                  <a:lnTo>
                    <a:pt x="102" y="657"/>
                  </a:lnTo>
                  <a:lnTo>
                    <a:pt x="114" y="661"/>
                  </a:lnTo>
                  <a:lnTo>
                    <a:pt x="140" y="657"/>
                  </a:lnTo>
                  <a:lnTo>
                    <a:pt x="188" y="703"/>
                  </a:lnTo>
                  <a:lnTo>
                    <a:pt x="266" y="728"/>
                  </a:lnTo>
                  <a:lnTo>
                    <a:pt x="313" y="728"/>
                  </a:lnTo>
                  <a:lnTo>
                    <a:pt x="309" y="690"/>
                  </a:lnTo>
                  <a:lnTo>
                    <a:pt x="423" y="629"/>
                  </a:lnTo>
                  <a:lnTo>
                    <a:pt x="870" y="657"/>
                  </a:lnTo>
                  <a:lnTo>
                    <a:pt x="952" y="623"/>
                  </a:lnTo>
                  <a:lnTo>
                    <a:pt x="1017" y="551"/>
                  </a:lnTo>
                  <a:lnTo>
                    <a:pt x="1019" y="549"/>
                  </a:lnTo>
                  <a:lnTo>
                    <a:pt x="1026" y="545"/>
                  </a:lnTo>
                  <a:lnTo>
                    <a:pt x="1032" y="543"/>
                  </a:lnTo>
                  <a:lnTo>
                    <a:pt x="1038" y="540"/>
                  </a:lnTo>
                  <a:lnTo>
                    <a:pt x="1045" y="538"/>
                  </a:lnTo>
                  <a:lnTo>
                    <a:pt x="1053" y="534"/>
                  </a:lnTo>
                  <a:lnTo>
                    <a:pt x="1060" y="530"/>
                  </a:lnTo>
                  <a:lnTo>
                    <a:pt x="1068" y="526"/>
                  </a:lnTo>
                  <a:lnTo>
                    <a:pt x="1076" y="520"/>
                  </a:lnTo>
                  <a:lnTo>
                    <a:pt x="1083" y="515"/>
                  </a:lnTo>
                  <a:lnTo>
                    <a:pt x="1091" y="507"/>
                  </a:lnTo>
                  <a:lnTo>
                    <a:pt x="1098" y="501"/>
                  </a:lnTo>
                  <a:lnTo>
                    <a:pt x="1104" y="496"/>
                  </a:lnTo>
                  <a:lnTo>
                    <a:pt x="1112" y="488"/>
                  </a:lnTo>
                  <a:lnTo>
                    <a:pt x="1114" y="479"/>
                  </a:lnTo>
                  <a:lnTo>
                    <a:pt x="1117" y="471"/>
                  </a:lnTo>
                  <a:lnTo>
                    <a:pt x="1119" y="462"/>
                  </a:lnTo>
                  <a:lnTo>
                    <a:pt x="1123" y="452"/>
                  </a:lnTo>
                  <a:lnTo>
                    <a:pt x="1125" y="443"/>
                  </a:lnTo>
                  <a:lnTo>
                    <a:pt x="1125" y="433"/>
                  </a:lnTo>
                  <a:lnTo>
                    <a:pt x="1125" y="424"/>
                  </a:lnTo>
                  <a:lnTo>
                    <a:pt x="1127" y="414"/>
                  </a:lnTo>
                  <a:lnTo>
                    <a:pt x="1125" y="403"/>
                  </a:lnTo>
                  <a:lnTo>
                    <a:pt x="1125" y="393"/>
                  </a:lnTo>
                  <a:lnTo>
                    <a:pt x="1123" y="384"/>
                  </a:lnTo>
                  <a:lnTo>
                    <a:pt x="1123" y="376"/>
                  </a:lnTo>
                  <a:lnTo>
                    <a:pt x="1119" y="367"/>
                  </a:lnTo>
                  <a:lnTo>
                    <a:pt x="1117" y="357"/>
                  </a:lnTo>
                  <a:lnTo>
                    <a:pt x="1114" y="351"/>
                  </a:lnTo>
                  <a:lnTo>
                    <a:pt x="1112" y="346"/>
                  </a:lnTo>
                  <a:lnTo>
                    <a:pt x="1119" y="302"/>
                  </a:lnTo>
                  <a:lnTo>
                    <a:pt x="1112" y="247"/>
                  </a:lnTo>
                  <a:lnTo>
                    <a:pt x="1098" y="218"/>
                  </a:lnTo>
                  <a:lnTo>
                    <a:pt x="1070" y="190"/>
                  </a:lnTo>
                  <a:lnTo>
                    <a:pt x="1026" y="180"/>
                  </a:lnTo>
                  <a:lnTo>
                    <a:pt x="988" y="195"/>
                  </a:lnTo>
                  <a:lnTo>
                    <a:pt x="969" y="222"/>
                  </a:lnTo>
                  <a:lnTo>
                    <a:pt x="971" y="222"/>
                  </a:lnTo>
                  <a:lnTo>
                    <a:pt x="977" y="222"/>
                  </a:lnTo>
                  <a:lnTo>
                    <a:pt x="984" y="226"/>
                  </a:lnTo>
                  <a:lnTo>
                    <a:pt x="994" y="230"/>
                  </a:lnTo>
                  <a:lnTo>
                    <a:pt x="1003" y="233"/>
                  </a:lnTo>
                  <a:lnTo>
                    <a:pt x="1011" y="239"/>
                  </a:lnTo>
                  <a:lnTo>
                    <a:pt x="1017" y="245"/>
                  </a:lnTo>
                  <a:lnTo>
                    <a:pt x="1019" y="252"/>
                  </a:lnTo>
                  <a:lnTo>
                    <a:pt x="1011" y="262"/>
                  </a:lnTo>
                  <a:lnTo>
                    <a:pt x="1001" y="271"/>
                  </a:lnTo>
                  <a:lnTo>
                    <a:pt x="990" y="277"/>
                  </a:lnTo>
                  <a:lnTo>
                    <a:pt x="988" y="281"/>
                  </a:lnTo>
                  <a:lnTo>
                    <a:pt x="906" y="203"/>
                  </a:lnTo>
                  <a:lnTo>
                    <a:pt x="906" y="201"/>
                  </a:lnTo>
                  <a:lnTo>
                    <a:pt x="906" y="197"/>
                  </a:lnTo>
                  <a:lnTo>
                    <a:pt x="906" y="192"/>
                  </a:lnTo>
                  <a:lnTo>
                    <a:pt x="906" y="184"/>
                  </a:lnTo>
                  <a:lnTo>
                    <a:pt x="904" y="176"/>
                  </a:lnTo>
                  <a:lnTo>
                    <a:pt x="904" y="165"/>
                  </a:lnTo>
                  <a:lnTo>
                    <a:pt x="903" y="154"/>
                  </a:lnTo>
                  <a:lnTo>
                    <a:pt x="903" y="142"/>
                  </a:lnTo>
                  <a:lnTo>
                    <a:pt x="901" y="136"/>
                  </a:lnTo>
                  <a:lnTo>
                    <a:pt x="901" y="131"/>
                  </a:lnTo>
                  <a:lnTo>
                    <a:pt x="899" y="123"/>
                  </a:lnTo>
                  <a:lnTo>
                    <a:pt x="899" y="117"/>
                  </a:lnTo>
                  <a:lnTo>
                    <a:pt x="895" y="104"/>
                  </a:lnTo>
                  <a:lnTo>
                    <a:pt x="891" y="95"/>
                  </a:lnTo>
                  <a:lnTo>
                    <a:pt x="885" y="81"/>
                  </a:lnTo>
                  <a:lnTo>
                    <a:pt x="882" y="72"/>
                  </a:lnTo>
                  <a:lnTo>
                    <a:pt x="874" y="62"/>
                  </a:lnTo>
                  <a:lnTo>
                    <a:pt x="868" y="55"/>
                  </a:lnTo>
                  <a:lnTo>
                    <a:pt x="861" y="49"/>
                  </a:lnTo>
                  <a:lnTo>
                    <a:pt x="853" y="41"/>
                  </a:lnTo>
                  <a:lnTo>
                    <a:pt x="844" y="36"/>
                  </a:lnTo>
                  <a:lnTo>
                    <a:pt x="838" y="32"/>
                  </a:lnTo>
                  <a:lnTo>
                    <a:pt x="830" y="26"/>
                  </a:lnTo>
                  <a:lnTo>
                    <a:pt x="823" y="22"/>
                  </a:lnTo>
                  <a:lnTo>
                    <a:pt x="817" y="19"/>
                  </a:lnTo>
                  <a:lnTo>
                    <a:pt x="811" y="17"/>
                  </a:lnTo>
                  <a:lnTo>
                    <a:pt x="800" y="13"/>
                  </a:lnTo>
                  <a:lnTo>
                    <a:pt x="792" y="9"/>
                  </a:lnTo>
                  <a:lnTo>
                    <a:pt x="787" y="7"/>
                  </a:lnTo>
                  <a:lnTo>
                    <a:pt x="785" y="7"/>
                  </a:lnTo>
                  <a:lnTo>
                    <a:pt x="720" y="0"/>
                  </a:lnTo>
                  <a:lnTo>
                    <a:pt x="661" y="22"/>
                  </a:lnTo>
                  <a:lnTo>
                    <a:pt x="612" y="55"/>
                  </a:lnTo>
                  <a:lnTo>
                    <a:pt x="576" y="97"/>
                  </a:lnTo>
                  <a:lnTo>
                    <a:pt x="576" y="97"/>
                  </a:lnTo>
                  <a:close/>
                </a:path>
              </a:pathLst>
            </a:custGeom>
            <a:solidFill>
              <a:srgbClr val="FFD9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 flipH="1">
              <a:off x="8108950" y="5394325"/>
              <a:ext cx="438150" cy="771525"/>
            </a:xfrm>
            <a:custGeom>
              <a:avLst/>
              <a:gdLst>
                <a:gd name="T0" fmla="*/ 475 w 553"/>
                <a:gd name="T1" fmla="*/ 0 h 973"/>
                <a:gd name="T2" fmla="*/ 452 w 553"/>
                <a:gd name="T3" fmla="*/ 4 h 973"/>
                <a:gd name="T4" fmla="*/ 420 w 553"/>
                <a:gd name="T5" fmla="*/ 15 h 973"/>
                <a:gd name="T6" fmla="*/ 399 w 553"/>
                <a:gd name="T7" fmla="*/ 19 h 973"/>
                <a:gd name="T8" fmla="*/ 382 w 553"/>
                <a:gd name="T9" fmla="*/ 27 h 973"/>
                <a:gd name="T10" fmla="*/ 355 w 553"/>
                <a:gd name="T11" fmla="*/ 36 h 973"/>
                <a:gd name="T12" fmla="*/ 325 w 553"/>
                <a:gd name="T13" fmla="*/ 51 h 973"/>
                <a:gd name="T14" fmla="*/ 292 w 553"/>
                <a:gd name="T15" fmla="*/ 67 h 973"/>
                <a:gd name="T16" fmla="*/ 272 w 553"/>
                <a:gd name="T17" fmla="*/ 84 h 973"/>
                <a:gd name="T18" fmla="*/ 247 w 553"/>
                <a:gd name="T19" fmla="*/ 101 h 973"/>
                <a:gd name="T20" fmla="*/ 222 w 553"/>
                <a:gd name="T21" fmla="*/ 120 h 973"/>
                <a:gd name="T22" fmla="*/ 197 w 553"/>
                <a:gd name="T23" fmla="*/ 139 h 973"/>
                <a:gd name="T24" fmla="*/ 173 w 553"/>
                <a:gd name="T25" fmla="*/ 158 h 973"/>
                <a:gd name="T26" fmla="*/ 152 w 553"/>
                <a:gd name="T27" fmla="*/ 173 h 973"/>
                <a:gd name="T28" fmla="*/ 131 w 553"/>
                <a:gd name="T29" fmla="*/ 194 h 973"/>
                <a:gd name="T30" fmla="*/ 123 w 553"/>
                <a:gd name="T31" fmla="*/ 200 h 973"/>
                <a:gd name="T32" fmla="*/ 108 w 553"/>
                <a:gd name="T33" fmla="*/ 219 h 973"/>
                <a:gd name="T34" fmla="*/ 85 w 553"/>
                <a:gd name="T35" fmla="*/ 245 h 973"/>
                <a:gd name="T36" fmla="*/ 70 w 553"/>
                <a:gd name="T37" fmla="*/ 266 h 973"/>
                <a:gd name="T38" fmla="*/ 55 w 553"/>
                <a:gd name="T39" fmla="*/ 285 h 973"/>
                <a:gd name="T40" fmla="*/ 40 w 553"/>
                <a:gd name="T41" fmla="*/ 304 h 973"/>
                <a:gd name="T42" fmla="*/ 24 w 553"/>
                <a:gd name="T43" fmla="*/ 329 h 973"/>
                <a:gd name="T44" fmla="*/ 11 w 553"/>
                <a:gd name="T45" fmla="*/ 363 h 973"/>
                <a:gd name="T46" fmla="*/ 5 w 553"/>
                <a:gd name="T47" fmla="*/ 386 h 973"/>
                <a:gd name="T48" fmla="*/ 4 w 553"/>
                <a:gd name="T49" fmla="*/ 407 h 973"/>
                <a:gd name="T50" fmla="*/ 0 w 553"/>
                <a:gd name="T51" fmla="*/ 428 h 973"/>
                <a:gd name="T52" fmla="*/ 0 w 553"/>
                <a:gd name="T53" fmla="*/ 454 h 973"/>
                <a:gd name="T54" fmla="*/ 0 w 553"/>
                <a:gd name="T55" fmla="*/ 481 h 973"/>
                <a:gd name="T56" fmla="*/ 0 w 553"/>
                <a:gd name="T57" fmla="*/ 508 h 973"/>
                <a:gd name="T58" fmla="*/ 2 w 553"/>
                <a:gd name="T59" fmla="*/ 532 h 973"/>
                <a:gd name="T60" fmla="*/ 7 w 553"/>
                <a:gd name="T61" fmla="*/ 559 h 973"/>
                <a:gd name="T62" fmla="*/ 15 w 553"/>
                <a:gd name="T63" fmla="*/ 584 h 973"/>
                <a:gd name="T64" fmla="*/ 24 w 553"/>
                <a:gd name="T65" fmla="*/ 607 h 973"/>
                <a:gd name="T66" fmla="*/ 36 w 553"/>
                <a:gd name="T67" fmla="*/ 627 h 973"/>
                <a:gd name="T68" fmla="*/ 53 w 553"/>
                <a:gd name="T69" fmla="*/ 648 h 973"/>
                <a:gd name="T70" fmla="*/ 70 w 553"/>
                <a:gd name="T71" fmla="*/ 671 h 973"/>
                <a:gd name="T72" fmla="*/ 91 w 553"/>
                <a:gd name="T73" fmla="*/ 694 h 973"/>
                <a:gd name="T74" fmla="*/ 112 w 553"/>
                <a:gd name="T75" fmla="*/ 717 h 973"/>
                <a:gd name="T76" fmla="*/ 133 w 553"/>
                <a:gd name="T77" fmla="*/ 740 h 973"/>
                <a:gd name="T78" fmla="*/ 156 w 553"/>
                <a:gd name="T79" fmla="*/ 766 h 973"/>
                <a:gd name="T80" fmla="*/ 178 w 553"/>
                <a:gd name="T81" fmla="*/ 793 h 973"/>
                <a:gd name="T82" fmla="*/ 201 w 553"/>
                <a:gd name="T83" fmla="*/ 821 h 973"/>
                <a:gd name="T84" fmla="*/ 224 w 553"/>
                <a:gd name="T85" fmla="*/ 852 h 973"/>
                <a:gd name="T86" fmla="*/ 258 w 553"/>
                <a:gd name="T87" fmla="*/ 916 h 973"/>
                <a:gd name="T88" fmla="*/ 376 w 553"/>
                <a:gd name="T89" fmla="*/ 973 h 973"/>
                <a:gd name="T90" fmla="*/ 437 w 553"/>
                <a:gd name="T91" fmla="*/ 973 h 973"/>
                <a:gd name="T92" fmla="*/ 477 w 553"/>
                <a:gd name="T93" fmla="*/ 953 h 973"/>
                <a:gd name="T94" fmla="*/ 437 w 553"/>
                <a:gd name="T95" fmla="*/ 800 h 973"/>
                <a:gd name="T96" fmla="*/ 549 w 553"/>
                <a:gd name="T97" fmla="*/ 865 h 973"/>
                <a:gd name="T98" fmla="*/ 426 w 553"/>
                <a:gd name="T99" fmla="*/ 734 h 973"/>
                <a:gd name="T100" fmla="*/ 319 w 553"/>
                <a:gd name="T101" fmla="*/ 783 h 973"/>
                <a:gd name="T102" fmla="*/ 304 w 553"/>
                <a:gd name="T103" fmla="*/ 768 h 973"/>
                <a:gd name="T104" fmla="*/ 281 w 553"/>
                <a:gd name="T105" fmla="*/ 743 h 973"/>
                <a:gd name="T106" fmla="*/ 260 w 553"/>
                <a:gd name="T107" fmla="*/ 719 h 973"/>
                <a:gd name="T108" fmla="*/ 237 w 553"/>
                <a:gd name="T109" fmla="*/ 694 h 973"/>
                <a:gd name="T110" fmla="*/ 215 w 553"/>
                <a:gd name="T111" fmla="*/ 662 h 973"/>
                <a:gd name="T112" fmla="*/ 192 w 553"/>
                <a:gd name="T113" fmla="*/ 633 h 973"/>
                <a:gd name="T114" fmla="*/ 173 w 553"/>
                <a:gd name="T115" fmla="*/ 605 h 973"/>
                <a:gd name="T116" fmla="*/ 157 w 553"/>
                <a:gd name="T117" fmla="*/ 574 h 973"/>
                <a:gd name="T118" fmla="*/ 146 w 553"/>
                <a:gd name="T119" fmla="*/ 550 h 973"/>
                <a:gd name="T120" fmla="*/ 334 w 553"/>
                <a:gd name="T121" fmla="*/ 291 h 973"/>
                <a:gd name="T122" fmla="*/ 496 w 553"/>
                <a:gd name="T123" fmla="*/ 145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3" h="973">
                  <a:moveTo>
                    <a:pt x="481" y="0"/>
                  </a:moveTo>
                  <a:lnTo>
                    <a:pt x="479" y="0"/>
                  </a:lnTo>
                  <a:lnTo>
                    <a:pt x="475" y="0"/>
                  </a:lnTo>
                  <a:lnTo>
                    <a:pt x="469" y="0"/>
                  </a:lnTo>
                  <a:lnTo>
                    <a:pt x="462" y="4"/>
                  </a:lnTo>
                  <a:lnTo>
                    <a:pt x="452" y="4"/>
                  </a:lnTo>
                  <a:lnTo>
                    <a:pt x="443" y="8"/>
                  </a:lnTo>
                  <a:lnTo>
                    <a:pt x="431" y="12"/>
                  </a:lnTo>
                  <a:lnTo>
                    <a:pt x="420" y="15"/>
                  </a:lnTo>
                  <a:lnTo>
                    <a:pt x="414" y="15"/>
                  </a:lnTo>
                  <a:lnTo>
                    <a:pt x="407" y="19"/>
                  </a:lnTo>
                  <a:lnTo>
                    <a:pt x="399" y="19"/>
                  </a:lnTo>
                  <a:lnTo>
                    <a:pt x="393" y="21"/>
                  </a:lnTo>
                  <a:lnTo>
                    <a:pt x="388" y="23"/>
                  </a:lnTo>
                  <a:lnTo>
                    <a:pt x="382" y="27"/>
                  </a:lnTo>
                  <a:lnTo>
                    <a:pt x="374" y="27"/>
                  </a:lnTo>
                  <a:lnTo>
                    <a:pt x="369" y="31"/>
                  </a:lnTo>
                  <a:lnTo>
                    <a:pt x="355" y="36"/>
                  </a:lnTo>
                  <a:lnTo>
                    <a:pt x="344" y="40"/>
                  </a:lnTo>
                  <a:lnTo>
                    <a:pt x="334" y="44"/>
                  </a:lnTo>
                  <a:lnTo>
                    <a:pt x="325" y="51"/>
                  </a:lnTo>
                  <a:lnTo>
                    <a:pt x="313" y="55"/>
                  </a:lnTo>
                  <a:lnTo>
                    <a:pt x="302" y="63"/>
                  </a:lnTo>
                  <a:lnTo>
                    <a:pt x="292" y="67"/>
                  </a:lnTo>
                  <a:lnTo>
                    <a:pt x="287" y="70"/>
                  </a:lnTo>
                  <a:lnTo>
                    <a:pt x="279" y="76"/>
                  </a:lnTo>
                  <a:lnTo>
                    <a:pt x="272" y="84"/>
                  </a:lnTo>
                  <a:lnTo>
                    <a:pt x="262" y="88"/>
                  </a:lnTo>
                  <a:lnTo>
                    <a:pt x="254" y="93"/>
                  </a:lnTo>
                  <a:lnTo>
                    <a:pt x="247" y="101"/>
                  </a:lnTo>
                  <a:lnTo>
                    <a:pt x="237" y="107"/>
                  </a:lnTo>
                  <a:lnTo>
                    <a:pt x="230" y="112"/>
                  </a:lnTo>
                  <a:lnTo>
                    <a:pt x="222" y="120"/>
                  </a:lnTo>
                  <a:lnTo>
                    <a:pt x="213" y="127"/>
                  </a:lnTo>
                  <a:lnTo>
                    <a:pt x="205" y="133"/>
                  </a:lnTo>
                  <a:lnTo>
                    <a:pt x="197" y="139"/>
                  </a:lnTo>
                  <a:lnTo>
                    <a:pt x="188" y="145"/>
                  </a:lnTo>
                  <a:lnTo>
                    <a:pt x="180" y="150"/>
                  </a:lnTo>
                  <a:lnTo>
                    <a:pt x="173" y="158"/>
                  </a:lnTo>
                  <a:lnTo>
                    <a:pt x="167" y="162"/>
                  </a:lnTo>
                  <a:lnTo>
                    <a:pt x="159" y="167"/>
                  </a:lnTo>
                  <a:lnTo>
                    <a:pt x="152" y="173"/>
                  </a:lnTo>
                  <a:lnTo>
                    <a:pt x="148" y="179"/>
                  </a:lnTo>
                  <a:lnTo>
                    <a:pt x="138" y="186"/>
                  </a:lnTo>
                  <a:lnTo>
                    <a:pt x="131" y="194"/>
                  </a:lnTo>
                  <a:lnTo>
                    <a:pt x="127" y="198"/>
                  </a:lnTo>
                  <a:lnTo>
                    <a:pt x="125" y="200"/>
                  </a:lnTo>
                  <a:lnTo>
                    <a:pt x="123" y="200"/>
                  </a:lnTo>
                  <a:lnTo>
                    <a:pt x="119" y="204"/>
                  </a:lnTo>
                  <a:lnTo>
                    <a:pt x="114" y="209"/>
                  </a:lnTo>
                  <a:lnTo>
                    <a:pt x="108" y="219"/>
                  </a:lnTo>
                  <a:lnTo>
                    <a:pt x="99" y="226"/>
                  </a:lnTo>
                  <a:lnTo>
                    <a:pt x="91" y="240"/>
                  </a:lnTo>
                  <a:lnTo>
                    <a:pt x="85" y="245"/>
                  </a:lnTo>
                  <a:lnTo>
                    <a:pt x="80" y="251"/>
                  </a:lnTo>
                  <a:lnTo>
                    <a:pt x="76" y="259"/>
                  </a:lnTo>
                  <a:lnTo>
                    <a:pt x="70" y="266"/>
                  </a:lnTo>
                  <a:lnTo>
                    <a:pt x="64" y="272"/>
                  </a:lnTo>
                  <a:lnTo>
                    <a:pt x="61" y="278"/>
                  </a:lnTo>
                  <a:lnTo>
                    <a:pt x="55" y="285"/>
                  </a:lnTo>
                  <a:lnTo>
                    <a:pt x="49" y="291"/>
                  </a:lnTo>
                  <a:lnTo>
                    <a:pt x="43" y="299"/>
                  </a:lnTo>
                  <a:lnTo>
                    <a:pt x="40" y="304"/>
                  </a:lnTo>
                  <a:lnTo>
                    <a:pt x="36" y="312"/>
                  </a:lnTo>
                  <a:lnTo>
                    <a:pt x="32" y="318"/>
                  </a:lnTo>
                  <a:lnTo>
                    <a:pt x="24" y="329"/>
                  </a:lnTo>
                  <a:lnTo>
                    <a:pt x="19" y="342"/>
                  </a:lnTo>
                  <a:lnTo>
                    <a:pt x="13" y="352"/>
                  </a:lnTo>
                  <a:lnTo>
                    <a:pt x="11" y="363"/>
                  </a:lnTo>
                  <a:lnTo>
                    <a:pt x="9" y="371"/>
                  </a:lnTo>
                  <a:lnTo>
                    <a:pt x="7" y="380"/>
                  </a:lnTo>
                  <a:lnTo>
                    <a:pt x="5" y="386"/>
                  </a:lnTo>
                  <a:lnTo>
                    <a:pt x="5" y="392"/>
                  </a:lnTo>
                  <a:lnTo>
                    <a:pt x="4" y="399"/>
                  </a:lnTo>
                  <a:lnTo>
                    <a:pt x="4" y="407"/>
                  </a:lnTo>
                  <a:lnTo>
                    <a:pt x="4" y="413"/>
                  </a:lnTo>
                  <a:lnTo>
                    <a:pt x="2" y="420"/>
                  </a:lnTo>
                  <a:lnTo>
                    <a:pt x="0" y="428"/>
                  </a:lnTo>
                  <a:lnTo>
                    <a:pt x="0" y="437"/>
                  </a:lnTo>
                  <a:lnTo>
                    <a:pt x="0" y="445"/>
                  </a:lnTo>
                  <a:lnTo>
                    <a:pt x="0" y="454"/>
                  </a:lnTo>
                  <a:lnTo>
                    <a:pt x="0" y="462"/>
                  </a:lnTo>
                  <a:lnTo>
                    <a:pt x="0" y="472"/>
                  </a:lnTo>
                  <a:lnTo>
                    <a:pt x="0" y="481"/>
                  </a:lnTo>
                  <a:lnTo>
                    <a:pt x="0" y="489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0" y="515"/>
                  </a:lnTo>
                  <a:lnTo>
                    <a:pt x="0" y="525"/>
                  </a:lnTo>
                  <a:lnTo>
                    <a:pt x="2" y="532"/>
                  </a:lnTo>
                  <a:lnTo>
                    <a:pt x="4" y="542"/>
                  </a:lnTo>
                  <a:lnTo>
                    <a:pt x="5" y="551"/>
                  </a:lnTo>
                  <a:lnTo>
                    <a:pt x="7" y="559"/>
                  </a:lnTo>
                  <a:lnTo>
                    <a:pt x="9" y="567"/>
                  </a:lnTo>
                  <a:lnTo>
                    <a:pt x="11" y="576"/>
                  </a:lnTo>
                  <a:lnTo>
                    <a:pt x="15" y="584"/>
                  </a:lnTo>
                  <a:lnTo>
                    <a:pt x="17" y="591"/>
                  </a:lnTo>
                  <a:lnTo>
                    <a:pt x="21" y="599"/>
                  </a:lnTo>
                  <a:lnTo>
                    <a:pt x="24" y="607"/>
                  </a:lnTo>
                  <a:lnTo>
                    <a:pt x="28" y="614"/>
                  </a:lnTo>
                  <a:lnTo>
                    <a:pt x="32" y="622"/>
                  </a:lnTo>
                  <a:lnTo>
                    <a:pt x="36" y="627"/>
                  </a:lnTo>
                  <a:lnTo>
                    <a:pt x="42" y="635"/>
                  </a:lnTo>
                  <a:lnTo>
                    <a:pt x="47" y="643"/>
                  </a:lnTo>
                  <a:lnTo>
                    <a:pt x="53" y="648"/>
                  </a:lnTo>
                  <a:lnTo>
                    <a:pt x="59" y="656"/>
                  </a:lnTo>
                  <a:lnTo>
                    <a:pt x="64" y="664"/>
                  </a:lnTo>
                  <a:lnTo>
                    <a:pt x="70" y="671"/>
                  </a:lnTo>
                  <a:lnTo>
                    <a:pt x="76" y="677"/>
                  </a:lnTo>
                  <a:lnTo>
                    <a:pt x="83" y="686"/>
                  </a:lnTo>
                  <a:lnTo>
                    <a:pt x="91" y="694"/>
                  </a:lnTo>
                  <a:lnTo>
                    <a:pt x="97" y="702"/>
                  </a:lnTo>
                  <a:lnTo>
                    <a:pt x="104" y="709"/>
                  </a:lnTo>
                  <a:lnTo>
                    <a:pt x="112" y="717"/>
                  </a:lnTo>
                  <a:lnTo>
                    <a:pt x="119" y="724"/>
                  </a:lnTo>
                  <a:lnTo>
                    <a:pt x="127" y="732"/>
                  </a:lnTo>
                  <a:lnTo>
                    <a:pt x="133" y="740"/>
                  </a:lnTo>
                  <a:lnTo>
                    <a:pt x="140" y="747"/>
                  </a:lnTo>
                  <a:lnTo>
                    <a:pt x="148" y="757"/>
                  </a:lnTo>
                  <a:lnTo>
                    <a:pt x="156" y="766"/>
                  </a:lnTo>
                  <a:lnTo>
                    <a:pt x="163" y="774"/>
                  </a:lnTo>
                  <a:lnTo>
                    <a:pt x="171" y="783"/>
                  </a:lnTo>
                  <a:lnTo>
                    <a:pt x="178" y="793"/>
                  </a:lnTo>
                  <a:lnTo>
                    <a:pt x="186" y="800"/>
                  </a:lnTo>
                  <a:lnTo>
                    <a:pt x="194" y="810"/>
                  </a:lnTo>
                  <a:lnTo>
                    <a:pt x="201" y="821"/>
                  </a:lnTo>
                  <a:lnTo>
                    <a:pt x="209" y="831"/>
                  </a:lnTo>
                  <a:lnTo>
                    <a:pt x="216" y="840"/>
                  </a:lnTo>
                  <a:lnTo>
                    <a:pt x="224" y="852"/>
                  </a:lnTo>
                  <a:lnTo>
                    <a:pt x="232" y="863"/>
                  </a:lnTo>
                  <a:lnTo>
                    <a:pt x="239" y="875"/>
                  </a:lnTo>
                  <a:lnTo>
                    <a:pt x="258" y="916"/>
                  </a:lnTo>
                  <a:lnTo>
                    <a:pt x="292" y="939"/>
                  </a:lnTo>
                  <a:lnTo>
                    <a:pt x="325" y="918"/>
                  </a:lnTo>
                  <a:lnTo>
                    <a:pt x="376" y="973"/>
                  </a:lnTo>
                  <a:lnTo>
                    <a:pt x="397" y="973"/>
                  </a:lnTo>
                  <a:lnTo>
                    <a:pt x="408" y="960"/>
                  </a:lnTo>
                  <a:lnTo>
                    <a:pt x="437" y="973"/>
                  </a:lnTo>
                  <a:lnTo>
                    <a:pt x="448" y="968"/>
                  </a:lnTo>
                  <a:lnTo>
                    <a:pt x="458" y="951"/>
                  </a:lnTo>
                  <a:lnTo>
                    <a:pt x="477" y="953"/>
                  </a:lnTo>
                  <a:lnTo>
                    <a:pt x="492" y="939"/>
                  </a:lnTo>
                  <a:lnTo>
                    <a:pt x="498" y="922"/>
                  </a:lnTo>
                  <a:lnTo>
                    <a:pt x="437" y="800"/>
                  </a:lnTo>
                  <a:lnTo>
                    <a:pt x="503" y="861"/>
                  </a:lnTo>
                  <a:lnTo>
                    <a:pt x="532" y="871"/>
                  </a:lnTo>
                  <a:lnTo>
                    <a:pt x="549" y="865"/>
                  </a:lnTo>
                  <a:lnTo>
                    <a:pt x="553" y="840"/>
                  </a:lnTo>
                  <a:lnTo>
                    <a:pt x="511" y="797"/>
                  </a:lnTo>
                  <a:lnTo>
                    <a:pt x="426" y="734"/>
                  </a:lnTo>
                  <a:lnTo>
                    <a:pt x="403" y="740"/>
                  </a:lnTo>
                  <a:lnTo>
                    <a:pt x="391" y="757"/>
                  </a:lnTo>
                  <a:lnTo>
                    <a:pt x="319" y="783"/>
                  </a:lnTo>
                  <a:lnTo>
                    <a:pt x="317" y="781"/>
                  </a:lnTo>
                  <a:lnTo>
                    <a:pt x="311" y="776"/>
                  </a:lnTo>
                  <a:lnTo>
                    <a:pt x="304" y="768"/>
                  </a:lnTo>
                  <a:lnTo>
                    <a:pt x="294" y="757"/>
                  </a:lnTo>
                  <a:lnTo>
                    <a:pt x="287" y="751"/>
                  </a:lnTo>
                  <a:lnTo>
                    <a:pt x="281" y="743"/>
                  </a:lnTo>
                  <a:lnTo>
                    <a:pt x="273" y="736"/>
                  </a:lnTo>
                  <a:lnTo>
                    <a:pt x="268" y="728"/>
                  </a:lnTo>
                  <a:lnTo>
                    <a:pt x="260" y="719"/>
                  </a:lnTo>
                  <a:lnTo>
                    <a:pt x="253" y="711"/>
                  </a:lnTo>
                  <a:lnTo>
                    <a:pt x="245" y="702"/>
                  </a:lnTo>
                  <a:lnTo>
                    <a:pt x="237" y="694"/>
                  </a:lnTo>
                  <a:lnTo>
                    <a:pt x="230" y="683"/>
                  </a:lnTo>
                  <a:lnTo>
                    <a:pt x="222" y="673"/>
                  </a:lnTo>
                  <a:lnTo>
                    <a:pt x="215" y="662"/>
                  </a:lnTo>
                  <a:lnTo>
                    <a:pt x="207" y="654"/>
                  </a:lnTo>
                  <a:lnTo>
                    <a:pt x="199" y="643"/>
                  </a:lnTo>
                  <a:lnTo>
                    <a:pt x="192" y="633"/>
                  </a:lnTo>
                  <a:lnTo>
                    <a:pt x="184" y="624"/>
                  </a:lnTo>
                  <a:lnTo>
                    <a:pt x="178" y="614"/>
                  </a:lnTo>
                  <a:lnTo>
                    <a:pt x="173" y="605"/>
                  </a:lnTo>
                  <a:lnTo>
                    <a:pt x="167" y="593"/>
                  </a:lnTo>
                  <a:lnTo>
                    <a:pt x="161" y="584"/>
                  </a:lnTo>
                  <a:lnTo>
                    <a:pt x="157" y="574"/>
                  </a:lnTo>
                  <a:lnTo>
                    <a:pt x="154" y="565"/>
                  </a:lnTo>
                  <a:lnTo>
                    <a:pt x="150" y="557"/>
                  </a:lnTo>
                  <a:lnTo>
                    <a:pt x="146" y="550"/>
                  </a:lnTo>
                  <a:lnTo>
                    <a:pt x="146" y="542"/>
                  </a:lnTo>
                  <a:lnTo>
                    <a:pt x="194" y="382"/>
                  </a:lnTo>
                  <a:lnTo>
                    <a:pt x="334" y="291"/>
                  </a:lnTo>
                  <a:lnTo>
                    <a:pt x="397" y="375"/>
                  </a:lnTo>
                  <a:lnTo>
                    <a:pt x="477" y="264"/>
                  </a:lnTo>
                  <a:lnTo>
                    <a:pt x="496" y="145"/>
                  </a:lnTo>
                  <a:lnTo>
                    <a:pt x="481" y="0"/>
                  </a:lnTo>
                  <a:lnTo>
                    <a:pt x="48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 flipH="1">
              <a:off x="7685088" y="4770438"/>
              <a:ext cx="598488" cy="838200"/>
            </a:xfrm>
            <a:custGeom>
              <a:avLst/>
              <a:gdLst>
                <a:gd name="T0" fmla="*/ 358 w 753"/>
                <a:gd name="T1" fmla="*/ 68 h 1057"/>
                <a:gd name="T2" fmla="*/ 316 w 753"/>
                <a:gd name="T3" fmla="*/ 68 h 1057"/>
                <a:gd name="T4" fmla="*/ 295 w 753"/>
                <a:gd name="T5" fmla="*/ 49 h 1057"/>
                <a:gd name="T6" fmla="*/ 251 w 753"/>
                <a:gd name="T7" fmla="*/ 44 h 1057"/>
                <a:gd name="T8" fmla="*/ 217 w 753"/>
                <a:gd name="T9" fmla="*/ 55 h 1057"/>
                <a:gd name="T10" fmla="*/ 190 w 753"/>
                <a:gd name="T11" fmla="*/ 95 h 1057"/>
                <a:gd name="T12" fmla="*/ 170 w 753"/>
                <a:gd name="T13" fmla="*/ 163 h 1057"/>
                <a:gd name="T14" fmla="*/ 166 w 753"/>
                <a:gd name="T15" fmla="*/ 262 h 1057"/>
                <a:gd name="T16" fmla="*/ 143 w 753"/>
                <a:gd name="T17" fmla="*/ 344 h 1057"/>
                <a:gd name="T18" fmla="*/ 94 w 753"/>
                <a:gd name="T19" fmla="*/ 386 h 1057"/>
                <a:gd name="T20" fmla="*/ 33 w 753"/>
                <a:gd name="T21" fmla="*/ 397 h 1057"/>
                <a:gd name="T22" fmla="*/ 0 w 753"/>
                <a:gd name="T23" fmla="*/ 420 h 1057"/>
                <a:gd name="T24" fmla="*/ 8 w 753"/>
                <a:gd name="T25" fmla="*/ 517 h 1057"/>
                <a:gd name="T26" fmla="*/ 50 w 753"/>
                <a:gd name="T27" fmla="*/ 549 h 1057"/>
                <a:gd name="T28" fmla="*/ 76 w 753"/>
                <a:gd name="T29" fmla="*/ 530 h 1057"/>
                <a:gd name="T30" fmla="*/ 120 w 753"/>
                <a:gd name="T31" fmla="*/ 538 h 1057"/>
                <a:gd name="T32" fmla="*/ 122 w 753"/>
                <a:gd name="T33" fmla="*/ 540 h 1057"/>
                <a:gd name="T34" fmla="*/ 130 w 753"/>
                <a:gd name="T35" fmla="*/ 549 h 1057"/>
                <a:gd name="T36" fmla="*/ 133 w 753"/>
                <a:gd name="T37" fmla="*/ 553 h 1057"/>
                <a:gd name="T38" fmla="*/ 141 w 753"/>
                <a:gd name="T39" fmla="*/ 563 h 1057"/>
                <a:gd name="T40" fmla="*/ 147 w 753"/>
                <a:gd name="T41" fmla="*/ 568 h 1057"/>
                <a:gd name="T42" fmla="*/ 154 w 753"/>
                <a:gd name="T43" fmla="*/ 580 h 1057"/>
                <a:gd name="T44" fmla="*/ 160 w 753"/>
                <a:gd name="T45" fmla="*/ 587 h 1057"/>
                <a:gd name="T46" fmla="*/ 166 w 753"/>
                <a:gd name="T47" fmla="*/ 597 h 1057"/>
                <a:gd name="T48" fmla="*/ 173 w 753"/>
                <a:gd name="T49" fmla="*/ 608 h 1057"/>
                <a:gd name="T50" fmla="*/ 181 w 753"/>
                <a:gd name="T51" fmla="*/ 618 h 1057"/>
                <a:gd name="T52" fmla="*/ 187 w 753"/>
                <a:gd name="T53" fmla="*/ 629 h 1057"/>
                <a:gd name="T54" fmla="*/ 192 w 753"/>
                <a:gd name="T55" fmla="*/ 639 h 1057"/>
                <a:gd name="T56" fmla="*/ 196 w 753"/>
                <a:gd name="T57" fmla="*/ 650 h 1057"/>
                <a:gd name="T58" fmla="*/ 200 w 753"/>
                <a:gd name="T59" fmla="*/ 660 h 1057"/>
                <a:gd name="T60" fmla="*/ 202 w 753"/>
                <a:gd name="T61" fmla="*/ 669 h 1057"/>
                <a:gd name="T62" fmla="*/ 204 w 753"/>
                <a:gd name="T63" fmla="*/ 679 h 1057"/>
                <a:gd name="T64" fmla="*/ 206 w 753"/>
                <a:gd name="T65" fmla="*/ 688 h 1057"/>
                <a:gd name="T66" fmla="*/ 208 w 753"/>
                <a:gd name="T67" fmla="*/ 698 h 1057"/>
                <a:gd name="T68" fmla="*/ 208 w 753"/>
                <a:gd name="T69" fmla="*/ 705 h 1057"/>
                <a:gd name="T70" fmla="*/ 210 w 753"/>
                <a:gd name="T71" fmla="*/ 713 h 1057"/>
                <a:gd name="T72" fmla="*/ 210 w 753"/>
                <a:gd name="T73" fmla="*/ 720 h 1057"/>
                <a:gd name="T74" fmla="*/ 211 w 753"/>
                <a:gd name="T75" fmla="*/ 730 h 1057"/>
                <a:gd name="T76" fmla="*/ 211 w 753"/>
                <a:gd name="T77" fmla="*/ 736 h 1057"/>
                <a:gd name="T78" fmla="*/ 213 w 753"/>
                <a:gd name="T79" fmla="*/ 743 h 1057"/>
                <a:gd name="T80" fmla="*/ 213 w 753"/>
                <a:gd name="T81" fmla="*/ 747 h 1057"/>
                <a:gd name="T82" fmla="*/ 213 w 753"/>
                <a:gd name="T83" fmla="*/ 753 h 1057"/>
                <a:gd name="T84" fmla="*/ 213 w 753"/>
                <a:gd name="T85" fmla="*/ 760 h 1057"/>
                <a:gd name="T86" fmla="*/ 215 w 753"/>
                <a:gd name="T87" fmla="*/ 764 h 1057"/>
                <a:gd name="T88" fmla="*/ 337 w 753"/>
                <a:gd name="T89" fmla="*/ 1057 h 1057"/>
                <a:gd name="T90" fmla="*/ 405 w 753"/>
                <a:gd name="T91" fmla="*/ 770 h 1057"/>
                <a:gd name="T92" fmla="*/ 360 w 753"/>
                <a:gd name="T93" fmla="*/ 694 h 1057"/>
                <a:gd name="T94" fmla="*/ 373 w 753"/>
                <a:gd name="T95" fmla="*/ 625 h 1057"/>
                <a:gd name="T96" fmla="*/ 689 w 753"/>
                <a:gd name="T97" fmla="*/ 363 h 1057"/>
                <a:gd name="T98" fmla="*/ 753 w 753"/>
                <a:gd name="T99" fmla="*/ 249 h 1057"/>
                <a:gd name="T100" fmla="*/ 748 w 753"/>
                <a:gd name="T101" fmla="*/ 163 h 1057"/>
                <a:gd name="T102" fmla="*/ 700 w 753"/>
                <a:gd name="T103" fmla="*/ 93 h 1057"/>
                <a:gd name="T104" fmla="*/ 632 w 753"/>
                <a:gd name="T105" fmla="*/ 48 h 1057"/>
                <a:gd name="T106" fmla="*/ 436 w 753"/>
                <a:gd name="T107" fmla="*/ 0 h 1057"/>
                <a:gd name="T108" fmla="*/ 407 w 753"/>
                <a:gd name="T109" fmla="*/ 38 h 1057"/>
                <a:gd name="T110" fmla="*/ 358 w 753"/>
                <a:gd name="T111" fmla="*/ 68 h 1057"/>
                <a:gd name="T112" fmla="*/ 358 w 753"/>
                <a:gd name="T113" fmla="*/ 68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3" h="1057">
                  <a:moveTo>
                    <a:pt x="358" y="68"/>
                  </a:moveTo>
                  <a:lnTo>
                    <a:pt x="316" y="68"/>
                  </a:lnTo>
                  <a:lnTo>
                    <a:pt x="295" y="49"/>
                  </a:lnTo>
                  <a:lnTo>
                    <a:pt x="251" y="44"/>
                  </a:lnTo>
                  <a:lnTo>
                    <a:pt x="217" y="55"/>
                  </a:lnTo>
                  <a:lnTo>
                    <a:pt x="190" y="95"/>
                  </a:lnTo>
                  <a:lnTo>
                    <a:pt x="170" y="163"/>
                  </a:lnTo>
                  <a:lnTo>
                    <a:pt x="166" y="262"/>
                  </a:lnTo>
                  <a:lnTo>
                    <a:pt x="143" y="344"/>
                  </a:lnTo>
                  <a:lnTo>
                    <a:pt x="94" y="386"/>
                  </a:lnTo>
                  <a:lnTo>
                    <a:pt x="33" y="397"/>
                  </a:lnTo>
                  <a:lnTo>
                    <a:pt x="0" y="420"/>
                  </a:lnTo>
                  <a:lnTo>
                    <a:pt x="8" y="517"/>
                  </a:lnTo>
                  <a:lnTo>
                    <a:pt x="50" y="549"/>
                  </a:lnTo>
                  <a:lnTo>
                    <a:pt x="76" y="530"/>
                  </a:lnTo>
                  <a:lnTo>
                    <a:pt x="120" y="538"/>
                  </a:lnTo>
                  <a:lnTo>
                    <a:pt x="122" y="540"/>
                  </a:lnTo>
                  <a:lnTo>
                    <a:pt x="130" y="549"/>
                  </a:lnTo>
                  <a:lnTo>
                    <a:pt x="133" y="553"/>
                  </a:lnTo>
                  <a:lnTo>
                    <a:pt x="141" y="563"/>
                  </a:lnTo>
                  <a:lnTo>
                    <a:pt x="147" y="568"/>
                  </a:lnTo>
                  <a:lnTo>
                    <a:pt x="154" y="580"/>
                  </a:lnTo>
                  <a:lnTo>
                    <a:pt x="160" y="587"/>
                  </a:lnTo>
                  <a:lnTo>
                    <a:pt x="166" y="597"/>
                  </a:lnTo>
                  <a:lnTo>
                    <a:pt x="173" y="608"/>
                  </a:lnTo>
                  <a:lnTo>
                    <a:pt x="181" y="618"/>
                  </a:lnTo>
                  <a:lnTo>
                    <a:pt x="187" y="629"/>
                  </a:lnTo>
                  <a:lnTo>
                    <a:pt x="192" y="639"/>
                  </a:lnTo>
                  <a:lnTo>
                    <a:pt x="196" y="650"/>
                  </a:lnTo>
                  <a:lnTo>
                    <a:pt x="200" y="660"/>
                  </a:lnTo>
                  <a:lnTo>
                    <a:pt x="202" y="669"/>
                  </a:lnTo>
                  <a:lnTo>
                    <a:pt x="204" y="679"/>
                  </a:lnTo>
                  <a:lnTo>
                    <a:pt x="206" y="688"/>
                  </a:lnTo>
                  <a:lnTo>
                    <a:pt x="208" y="698"/>
                  </a:lnTo>
                  <a:lnTo>
                    <a:pt x="208" y="705"/>
                  </a:lnTo>
                  <a:lnTo>
                    <a:pt x="210" y="713"/>
                  </a:lnTo>
                  <a:lnTo>
                    <a:pt x="210" y="720"/>
                  </a:lnTo>
                  <a:lnTo>
                    <a:pt x="211" y="730"/>
                  </a:lnTo>
                  <a:lnTo>
                    <a:pt x="211" y="736"/>
                  </a:lnTo>
                  <a:lnTo>
                    <a:pt x="213" y="743"/>
                  </a:lnTo>
                  <a:lnTo>
                    <a:pt x="213" y="747"/>
                  </a:lnTo>
                  <a:lnTo>
                    <a:pt x="213" y="753"/>
                  </a:lnTo>
                  <a:lnTo>
                    <a:pt x="213" y="760"/>
                  </a:lnTo>
                  <a:lnTo>
                    <a:pt x="215" y="764"/>
                  </a:lnTo>
                  <a:lnTo>
                    <a:pt x="337" y="1057"/>
                  </a:lnTo>
                  <a:lnTo>
                    <a:pt x="405" y="770"/>
                  </a:lnTo>
                  <a:lnTo>
                    <a:pt x="360" y="694"/>
                  </a:lnTo>
                  <a:lnTo>
                    <a:pt x="373" y="625"/>
                  </a:lnTo>
                  <a:lnTo>
                    <a:pt x="689" y="363"/>
                  </a:lnTo>
                  <a:lnTo>
                    <a:pt x="753" y="249"/>
                  </a:lnTo>
                  <a:lnTo>
                    <a:pt x="748" y="163"/>
                  </a:lnTo>
                  <a:lnTo>
                    <a:pt x="700" y="93"/>
                  </a:lnTo>
                  <a:lnTo>
                    <a:pt x="632" y="48"/>
                  </a:lnTo>
                  <a:lnTo>
                    <a:pt x="436" y="0"/>
                  </a:lnTo>
                  <a:lnTo>
                    <a:pt x="407" y="38"/>
                  </a:lnTo>
                  <a:lnTo>
                    <a:pt x="358" y="68"/>
                  </a:lnTo>
                  <a:lnTo>
                    <a:pt x="358" y="68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 flipH="1">
              <a:off x="7870825" y="4999038"/>
              <a:ext cx="225425" cy="88900"/>
            </a:xfrm>
            <a:custGeom>
              <a:avLst/>
              <a:gdLst>
                <a:gd name="T0" fmla="*/ 283 w 283"/>
                <a:gd name="T1" fmla="*/ 0 h 110"/>
                <a:gd name="T2" fmla="*/ 183 w 283"/>
                <a:gd name="T3" fmla="*/ 21 h 110"/>
                <a:gd name="T4" fmla="*/ 0 w 283"/>
                <a:gd name="T5" fmla="*/ 11 h 110"/>
                <a:gd name="T6" fmla="*/ 48 w 283"/>
                <a:gd name="T7" fmla="*/ 61 h 110"/>
                <a:gd name="T8" fmla="*/ 135 w 283"/>
                <a:gd name="T9" fmla="*/ 105 h 110"/>
                <a:gd name="T10" fmla="*/ 209 w 283"/>
                <a:gd name="T11" fmla="*/ 110 h 110"/>
                <a:gd name="T12" fmla="*/ 283 w 283"/>
                <a:gd name="T13" fmla="*/ 0 h 110"/>
                <a:gd name="T14" fmla="*/ 283 w 283"/>
                <a:gd name="T1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10">
                  <a:moveTo>
                    <a:pt x="283" y="0"/>
                  </a:moveTo>
                  <a:lnTo>
                    <a:pt x="183" y="21"/>
                  </a:lnTo>
                  <a:lnTo>
                    <a:pt x="0" y="11"/>
                  </a:lnTo>
                  <a:lnTo>
                    <a:pt x="48" y="61"/>
                  </a:lnTo>
                  <a:lnTo>
                    <a:pt x="135" y="105"/>
                  </a:lnTo>
                  <a:lnTo>
                    <a:pt x="209" y="110"/>
                  </a:lnTo>
                  <a:lnTo>
                    <a:pt x="283" y="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 flipH="1">
              <a:off x="8151813" y="5395913"/>
              <a:ext cx="244475" cy="295275"/>
            </a:xfrm>
            <a:custGeom>
              <a:avLst/>
              <a:gdLst>
                <a:gd name="T0" fmla="*/ 0 w 308"/>
                <a:gd name="T1" fmla="*/ 177 h 373"/>
                <a:gd name="T2" fmla="*/ 89 w 308"/>
                <a:gd name="T3" fmla="*/ 300 h 373"/>
                <a:gd name="T4" fmla="*/ 150 w 308"/>
                <a:gd name="T5" fmla="*/ 287 h 373"/>
                <a:gd name="T6" fmla="*/ 205 w 308"/>
                <a:gd name="T7" fmla="*/ 373 h 373"/>
                <a:gd name="T8" fmla="*/ 274 w 308"/>
                <a:gd name="T9" fmla="*/ 287 h 373"/>
                <a:gd name="T10" fmla="*/ 308 w 308"/>
                <a:gd name="T11" fmla="*/ 148 h 373"/>
                <a:gd name="T12" fmla="*/ 291 w 308"/>
                <a:gd name="T13" fmla="*/ 0 h 373"/>
                <a:gd name="T14" fmla="*/ 180 w 308"/>
                <a:gd name="T15" fmla="*/ 30 h 373"/>
                <a:gd name="T16" fmla="*/ 0 w 308"/>
                <a:gd name="T17" fmla="*/ 177 h 373"/>
                <a:gd name="T18" fmla="*/ 0 w 308"/>
                <a:gd name="T19" fmla="*/ 17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" h="373">
                  <a:moveTo>
                    <a:pt x="0" y="177"/>
                  </a:moveTo>
                  <a:lnTo>
                    <a:pt x="89" y="300"/>
                  </a:lnTo>
                  <a:lnTo>
                    <a:pt x="150" y="287"/>
                  </a:lnTo>
                  <a:lnTo>
                    <a:pt x="205" y="373"/>
                  </a:lnTo>
                  <a:lnTo>
                    <a:pt x="274" y="287"/>
                  </a:lnTo>
                  <a:lnTo>
                    <a:pt x="308" y="148"/>
                  </a:lnTo>
                  <a:lnTo>
                    <a:pt x="291" y="0"/>
                  </a:lnTo>
                  <a:lnTo>
                    <a:pt x="180" y="3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 flipH="1">
              <a:off x="7972425" y="5414963"/>
              <a:ext cx="117475" cy="179388"/>
            </a:xfrm>
            <a:custGeom>
              <a:avLst/>
              <a:gdLst>
                <a:gd name="T0" fmla="*/ 0 w 148"/>
                <a:gd name="T1" fmla="*/ 11 h 226"/>
                <a:gd name="T2" fmla="*/ 148 w 148"/>
                <a:gd name="T3" fmla="*/ 0 h 226"/>
                <a:gd name="T4" fmla="*/ 93 w 148"/>
                <a:gd name="T5" fmla="*/ 226 h 226"/>
                <a:gd name="T6" fmla="*/ 0 w 148"/>
                <a:gd name="T7" fmla="*/ 11 h 226"/>
                <a:gd name="T8" fmla="*/ 0 w 148"/>
                <a:gd name="T9" fmla="*/ 1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226">
                  <a:moveTo>
                    <a:pt x="0" y="11"/>
                  </a:moveTo>
                  <a:lnTo>
                    <a:pt x="148" y="0"/>
                  </a:lnTo>
                  <a:lnTo>
                    <a:pt x="93" y="226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flipH="1">
              <a:off x="6777038" y="5149850"/>
              <a:ext cx="1027113" cy="785813"/>
            </a:xfrm>
            <a:custGeom>
              <a:avLst/>
              <a:gdLst>
                <a:gd name="T0" fmla="*/ 0 w 1295"/>
                <a:gd name="T1" fmla="*/ 918 h 991"/>
                <a:gd name="T2" fmla="*/ 817 w 1295"/>
                <a:gd name="T3" fmla="*/ 306 h 991"/>
                <a:gd name="T4" fmla="*/ 1283 w 1295"/>
                <a:gd name="T5" fmla="*/ 0 h 991"/>
                <a:gd name="T6" fmla="*/ 1295 w 1295"/>
                <a:gd name="T7" fmla="*/ 29 h 991"/>
                <a:gd name="T8" fmla="*/ 740 w 1295"/>
                <a:gd name="T9" fmla="*/ 420 h 991"/>
                <a:gd name="T10" fmla="*/ 44 w 1295"/>
                <a:gd name="T11" fmla="*/ 991 h 991"/>
                <a:gd name="T12" fmla="*/ 0 w 1295"/>
                <a:gd name="T13" fmla="*/ 918 h 991"/>
                <a:gd name="T14" fmla="*/ 0 w 1295"/>
                <a:gd name="T15" fmla="*/ 918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5" h="991">
                  <a:moveTo>
                    <a:pt x="0" y="918"/>
                  </a:moveTo>
                  <a:lnTo>
                    <a:pt x="817" y="306"/>
                  </a:lnTo>
                  <a:lnTo>
                    <a:pt x="1283" y="0"/>
                  </a:lnTo>
                  <a:lnTo>
                    <a:pt x="1295" y="29"/>
                  </a:lnTo>
                  <a:lnTo>
                    <a:pt x="740" y="420"/>
                  </a:lnTo>
                  <a:lnTo>
                    <a:pt x="44" y="991"/>
                  </a:lnTo>
                  <a:lnTo>
                    <a:pt x="0" y="918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flipH="1">
              <a:off x="7151688" y="5364163"/>
              <a:ext cx="766763" cy="334963"/>
            </a:xfrm>
            <a:custGeom>
              <a:avLst/>
              <a:gdLst>
                <a:gd name="T0" fmla="*/ 111 w 966"/>
                <a:gd name="T1" fmla="*/ 325 h 422"/>
                <a:gd name="T2" fmla="*/ 132 w 966"/>
                <a:gd name="T3" fmla="*/ 337 h 422"/>
                <a:gd name="T4" fmla="*/ 162 w 966"/>
                <a:gd name="T5" fmla="*/ 354 h 422"/>
                <a:gd name="T6" fmla="*/ 185 w 966"/>
                <a:gd name="T7" fmla="*/ 367 h 422"/>
                <a:gd name="T8" fmla="*/ 206 w 966"/>
                <a:gd name="T9" fmla="*/ 377 h 422"/>
                <a:gd name="T10" fmla="*/ 229 w 966"/>
                <a:gd name="T11" fmla="*/ 388 h 422"/>
                <a:gd name="T12" fmla="*/ 251 w 966"/>
                <a:gd name="T13" fmla="*/ 399 h 422"/>
                <a:gd name="T14" fmla="*/ 270 w 966"/>
                <a:gd name="T15" fmla="*/ 409 h 422"/>
                <a:gd name="T16" fmla="*/ 301 w 966"/>
                <a:gd name="T17" fmla="*/ 418 h 422"/>
                <a:gd name="T18" fmla="*/ 335 w 966"/>
                <a:gd name="T19" fmla="*/ 420 h 422"/>
                <a:gd name="T20" fmla="*/ 364 w 966"/>
                <a:gd name="T21" fmla="*/ 420 h 422"/>
                <a:gd name="T22" fmla="*/ 383 w 966"/>
                <a:gd name="T23" fmla="*/ 422 h 422"/>
                <a:gd name="T24" fmla="*/ 413 w 966"/>
                <a:gd name="T25" fmla="*/ 420 h 422"/>
                <a:gd name="T26" fmla="*/ 434 w 966"/>
                <a:gd name="T27" fmla="*/ 418 h 422"/>
                <a:gd name="T28" fmla="*/ 748 w 966"/>
                <a:gd name="T29" fmla="*/ 194 h 422"/>
                <a:gd name="T30" fmla="*/ 715 w 966"/>
                <a:gd name="T31" fmla="*/ 262 h 422"/>
                <a:gd name="T32" fmla="*/ 816 w 966"/>
                <a:gd name="T33" fmla="*/ 325 h 422"/>
                <a:gd name="T34" fmla="*/ 894 w 966"/>
                <a:gd name="T35" fmla="*/ 310 h 422"/>
                <a:gd name="T36" fmla="*/ 966 w 966"/>
                <a:gd name="T37" fmla="*/ 270 h 422"/>
                <a:gd name="T38" fmla="*/ 964 w 966"/>
                <a:gd name="T39" fmla="*/ 253 h 422"/>
                <a:gd name="T40" fmla="*/ 964 w 966"/>
                <a:gd name="T41" fmla="*/ 230 h 422"/>
                <a:gd name="T42" fmla="*/ 959 w 966"/>
                <a:gd name="T43" fmla="*/ 198 h 422"/>
                <a:gd name="T44" fmla="*/ 951 w 966"/>
                <a:gd name="T45" fmla="*/ 171 h 422"/>
                <a:gd name="T46" fmla="*/ 941 w 966"/>
                <a:gd name="T47" fmla="*/ 150 h 422"/>
                <a:gd name="T48" fmla="*/ 932 w 966"/>
                <a:gd name="T49" fmla="*/ 127 h 422"/>
                <a:gd name="T50" fmla="*/ 826 w 966"/>
                <a:gd name="T51" fmla="*/ 19 h 422"/>
                <a:gd name="T52" fmla="*/ 740 w 966"/>
                <a:gd name="T53" fmla="*/ 133 h 422"/>
                <a:gd name="T54" fmla="*/ 432 w 966"/>
                <a:gd name="T55" fmla="*/ 226 h 422"/>
                <a:gd name="T56" fmla="*/ 409 w 966"/>
                <a:gd name="T57" fmla="*/ 217 h 422"/>
                <a:gd name="T58" fmla="*/ 388 w 966"/>
                <a:gd name="T59" fmla="*/ 209 h 422"/>
                <a:gd name="T60" fmla="*/ 367 w 966"/>
                <a:gd name="T61" fmla="*/ 200 h 422"/>
                <a:gd name="T62" fmla="*/ 341 w 966"/>
                <a:gd name="T63" fmla="*/ 188 h 422"/>
                <a:gd name="T64" fmla="*/ 314 w 966"/>
                <a:gd name="T65" fmla="*/ 177 h 422"/>
                <a:gd name="T66" fmla="*/ 284 w 966"/>
                <a:gd name="T67" fmla="*/ 162 h 422"/>
                <a:gd name="T68" fmla="*/ 257 w 966"/>
                <a:gd name="T69" fmla="*/ 146 h 422"/>
                <a:gd name="T70" fmla="*/ 230 w 966"/>
                <a:gd name="T71" fmla="*/ 129 h 422"/>
                <a:gd name="T72" fmla="*/ 208 w 966"/>
                <a:gd name="T73" fmla="*/ 116 h 422"/>
                <a:gd name="T74" fmla="*/ 185 w 966"/>
                <a:gd name="T75" fmla="*/ 97 h 422"/>
                <a:gd name="T76" fmla="*/ 164 w 966"/>
                <a:gd name="T77" fmla="*/ 80 h 422"/>
                <a:gd name="T78" fmla="*/ 139 w 966"/>
                <a:gd name="T79" fmla="*/ 61 h 422"/>
                <a:gd name="T80" fmla="*/ 109 w 966"/>
                <a:gd name="T81" fmla="*/ 36 h 422"/>
                <a:gd name="T82" fmla="*/ 84 w 966"/>
                <a:gd name="T83" fmla="*/ 19 h 422"/>
                <a:gd name="T84" fmla="*/ 71 w 966"/>
                <a:gd name="T85" fmla="*/ 6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6" h="422">
                  <a:moveTo>
                    <a:pt x="0" y="0"/>
                  </a:moveTo>
                  <a:lnTo>
                    <a:pt x="109" y="325"/>
                  </a:lnTo>
                  <a:lnTo>
                    <a:pt x="111" y="325"/>
                  </a:lnTo>
                  <a:lnTo>
                    <a:pt x="115" y="327"/>
                  </a:lnTo>
                  <a:lnTo>
                    <a:pt x="120" y="331"/>
                  </a:lnTo>
                  <a:lnTo>
                    <a:pt x="132" y="337"/>
                  </a:lnTo>
                  <a:lnTo>
                    <a:pt x="141" y="342"/>
                  </a:lnTo>
                  <a:lnTo>
                    <a:pt x="154" y="350"/>
                  </a:lnTo>
                  <a:lnTo>
                    <a:pt x="162" y="354"/>
                  </a:lnTo>
                  <a:lnTo>
                    <a:pt x="168" y="358"/>
                  </a:lnTo>
                  <a:lnTo>
                    <a:pt x="175" y="363"/>
                  </a:lnTo>
                  <a:lnTo>
                    <a:pt x="185" y="367"/>
                  </a:lnTo>
                  <a:lnTo>
                    <a:pt x="191" y="371"/>
                  </a:lnTo>
                  <a:lnTo>
                    <a:pt x="198" y="375"/>
                  </a:lnTo>
                  <a:lnTo>
                    <a:pt x="206" y="377"/>
                  </a:lnTo>
                  <a:lnTo>
                    <a:pt x="213" y="382"/>
                  </a:lnTo>
                  <a:lnTo>
                    <a:pt x="221" y="386"/>
                  </a:lnTo>
                  <a:lnTo>
                    <a:pt x="229" y="388"/>
                  </a:lnTo>
                  <a:lnTo>
                    <a:pt x="238" y="392"/>
                  </a:lnTo>
                  <a:lnTo>
                    <a:pt x="246" y="397"/>
                  </a:lnTo>
                  <a:lnTo>
                    <a:pt x="251" y="399"/>
                  </a:lnTo>
                  <a:lnTo>
                    <a:pt x="259" y="403"/>
                  </a:lnTo>
                  <a:lnTo>
                    <a:pt x="265" y="405"/>
                  </a:lnTo>
                  <a:lnTo>
                    <a:pt x="270" y="409"/>
                  </a:lnTo>
                  <a:lnTo>
                    <a:pt x="282" y="413"/>
                  </a:lnTo>
                  <a:lnTo>
                    <a:pt x="293" y="416"/>
                  </a:lnTo>
                  <a:lnTo>
                    <a:pt x="301" y="418"/>
                  </a:lnTo>
                  <a:lnTo>
                    <a:pt x="310" y="418"/>
                  </a:lnTo>
                  <a:lnTo>
                    <a:pt x="322" y="420"/>
                  </a:lnTo>
                  <a:lnTo>
                    <a:pt x="335" y="420"/>
                  </a:lnTo>
                  <a:lnTo>
                    <a:pt x="345" y="420"/>
                  </a:lnTo>
                  <a:lnTo>
                    <a:pt x="358" y="420"/>
                  </a:lnTo>
                  <a:lnTo>
                    <a:pt x="364" y="420"/>
                  </a:lnTo>
                  <a:lnTo>
                    <a:pt x="369" y="420"/>
                  </a:lnTo>
                  <a:lnTo>
                    <a:pt x="375" y="420"/>
                  </a:lnTo>
                  <a:lnTo>
                    <a:pt x="383" y="422"/>
                  </a:lnTo>
                  <a:lnTo>
                    <a:pt x="394" y="420"/>
                  </a:lnTo>
                  <a:lnTo>
                    <a:pt x="405" y="420"/>
                  </a:lnTo>
                  <a:lnTo>
                    <a:pt x="413" y="420"/>
                  </a:lnTo>
                  <a:lnTo>
                    <a:pt x="422" y="420"/>
                  </a:lnTo>
                  <a:lnTo>
                    <a:pt x="428" y="418"/>
                  </a:lnTo>
                  <a:lnTo>
                    <a:pt x="434" y="418"/>
                  </a:lnTo>
                  <a:lnTo>
                    <a:pt x="438" y="418"/>
                  </a:lnTo>
                  <a:lnTo>
                    <a:pt x="440" y="418"/>
                  </a:lnTo>
                  <a:lnTo>
                    <a:pt x="748" y="194"/>
                  </a:lnTo>
                  <a:lnTo>
                    <a:pt x="757" y="234"/>
                  </a:lnTo>
                  <a:lnTo>
                    <a:pt x="715" y="232"/>
                  </a:lnTo>
                  <a:lnTo>
                    <a:pt x="715" y="262"/>
                  </a:lnTo>
                  <a:lnTo>
                    <a:pt x="772" y="331"/>
                  </a:lnTo>
                  <a:lnTo>
                    <a:pt x="803" y="344"/>
                  </a:lnTo>
                  <a:lnTo>
                    <a:pt x="816" y="325"/>
                  </a:lnTo>
                  <a:lnTo>
                    <a:pt x="858" y="329"/>
                  </a:lnTo>
                  <a:lnTo>
                    <a:pt x="865" y="302"/>
                  </a:lnTo>
                  <a:lnTo>
                    <a:pt x="894" y="310"/>
                  </a:lnTo>
                  <a:lnTo>
                    <a:pt x="909" y="274"/>
                  </a:lnTo>
                  <a:lnTo>
                    <a:pt x="947" y="283"/>
                  </a:lnTo>
                  <a:lnTo>
                    <a:pt x="966" y="270"/>
                  </a:lnTo>
                  <a:lnTo>
                    <a:pt x="966" y="268"/>
                  </a:lnTo>
                  <a:lnTo>
                    <a:pt x="966" y="259"/>
                  </a:lnTo>
                  <a:lnTo>
                    <a:pt x="964" y="253"/>
                  </a:lnTo>
                  <a:lnTo>
                    <a:pt x="964" y="247"/>
                  </a:lnTo>
                  <a:lnTo>
                    <a:pt x="964" y="240"/>
                  </a:lnTo>
                  <a:lnTo>
                    <a:pt x="964" y="230"/>
                  </a:lnTo>
                  <a:lnTo>
                    <a:pt x="962" y="221"/>
                  </a:lnTo>
                  <a:lnTo>
                    <a:pt x="962" y="209"/>
                  </a:lnTo>
                  <a:lnTo>
                    <a:pt x="959" y="198"/>
                  </a:lnTo>
                  <a:lnTo>
                    <a:pt x="955" y="186"/>
                  </a:lnTo>
                  <a:lnTo>
                    <a:pt x="953" y="179"/>
                  </a:lnTo>
                  <a:lnTo>
                    <a:pt x="951" y="171"/>
                  </a:lnTo>
                  <a:lnTo>
                    <a:pt x="947" y="165"/>
                  </a:lnTo>
                  <a:lnTo>
                    <a:pt x="945" y="158"/>
                  </a:lnTo>
                  <a:lnTo>
                    <a:pt x="941" y="150"/>
                  </a:lnTo>
                  <a:lnTo>
                    <a:pt x="938" y="143"/>
                  </a:lnTo>
                  <a:lnTo>
                    <a:pt x="934" y="135"/>
                  </a:lnTo>
                  <a:lnTo>
                    <a:pt x="932" y="127"/>
                  </a:lnTo>
                  <a:lnTo>
                    <a:pt x="941" y="95"/>
                  </a:lnTo>
                  <a:lnTo>
                    <a:pt x="900" y="59"/>
                  </a:lnTo>
                  <a:lnTo>
                    <a:pt x="826" y="19"/>
                  </a:lnTo>
                  <a:lnTo>
                    <a:pt x="795" y="42"/>
                  </a:lnTo>
                  <a:lnTo>
                    <a:pt x="767" y="69"/>
                  </a:lnTo>
                  <a:lnTo>
                    <a:pt x="740" y="133"/>
                  </a:lnTo>
                  <a:lnTo>
                    <a:pt x="535" y="224"/>
                  </a:lnTo>
                  <a:lnTo>
                    <a:pt x="434" y="226"/>
                  </a:lnTo>
                  <a:lnTo>
                    <a:pt x="432" y="226"/>
                  </a:lnTo>
                  <a:lnTo>
                    <a:pt x="426" y="224"/>
                  </a:lnTo>
                  <a:lnTo>
                    <a:pt x="419" y="221"/>
                  </a:lnTo>
                  <a:lnTo>
                    <a:pt x="409" y="217"/>
                  </a:lnTo>
                  <a:lnTo>
                    <a:pt x="402" y="213"/>
                  </a:lnTo>
                  <a:lnTo>
                    <a:pt x="396" y="211"/>
                  </a:lnTo>
                  <a:lnTo>
                    <a:pt x="388" y="209"/>
                  </a:lnTo>
                  <a:lnTo>
                    <a:pt x="383" y="205"/>
                  </a:lnTo>
                  <a:lnTo>
                    <a:pt x="375" y="204"/>
                  </a:lnTo>
                  <a:lnTo>
                    <a:pt x="367" y="200"/>
                  </a:lnTo>
                  <a:lnTo>
                    <a:pt x="358" y="196"/>
                  </a:lnTo>
                  <a:lnTo>
                    <a:pt x="350" y="194"/>
                  </a:lnTo>
                  <a:lnTo>
                    <a:pt x="341" y="188"/>
                  </a:lnTo>
                  <a:lnTo>
                    <a:pt x="331" y="185"/>
                  </a:lnTo>
                  <a:lnTo>
                    <a:pt x="324" y="181"/>
                  </a:lnTo>
                  <a:lnTo>
                    <a:pt x="314" y="177"/>
                  </a:lnTo>
                  <a:lnTo>
                    <a:pt x="303" y="171"/>
                  </a:lnTo>
                  <a:lnTo>
                    <a:pt x="293" y="167"/>
                  </a:lnTo>
                  <a:lnTo>
                    <a:pt x="284" y="162"/>
                  </a:lnTo>
                  <a:lnTo>
                    <a:pt x="276" y="158"/>
                  </a:lnTo>
                  <a:lnTo>
                    <a:pt x="267" y="152"/>
                  </a:lnTo>
                  <a:lnTo>
                    <a:pt x="257" y="146"/>
                  </a:lnTo>
                  <a:lnTo>
                    <a:pt x="248" y="141"/>
                  </a:lnTo>
                  <a:lnTo>
                    <a:pt x="240" y="135"/>
                  </a:lnTo>
                  <a:lnTo>
                    <a:pt x="230" y="129"/>
                  </a:lnTo>
                  <a:lnTo>
                    <a:pt x="223" y="126"/>
                  </a:lnTo>
                  <a:lnTo>
                    <a:pt x="215" y="120"/>
                  </a:lnTo>
                  <a:lnTo>
                    <a:pt x="208" y="116"/>
                  </a:lnTo>
                  <a:lnTo>
                    <a:pt x="200" y="108"/>
                  </a:lnTo>
                  <a:lnTo>
                    <a:pt x="192" y="103"/>
                  </a:lnTo>
                  <a:lnTo>
                    <a:pt x="185" y="97"/>
                  </a:lnTo>
                  <a:lnTo>
                    <a:pt x="179" y="91"/>
                  </a:lnTo>
                  <a:lnTo>
                    <a:pt x="172" y="86"/>
                  </a:lnTo>
                  <a:lnTo>
                    <a:pt x="164" y="80"/>
                  </a:lnTo>
                  <a:lnTo>
                    <a:pt x="158" y="74"/>
                  </a:lnTo>
                  <a:lnTo>
                    <a:pt x="153" y="70"/>
                  </a:lnTo>
                  <a:lnTo>
                    <a:pt x="139" y="61"/>
                  </a:lnTo>
                  <a:lnTo>
                    <a:pt x="128" y="51"/>
                  </a:lnTo>
                  <a:lnTo>
                    <a:pt x="118" y="44"/>
                  </a:lnTo>
                  <a:lnTo>
                    <a:pt x="109" y="36"/>
                  </a:lnTo>
                  <a:lnTo>
                    <a:pt x="97" y="31"/>
                  </a:lnTo>
                  <a:lnTo>
                    <a:pt x="92" y="23"/>
                  </a:lnTo>
                  <a:lnTo>
                    <a:pt x="84" y="19"/>
                  </a:lnTo>
                  <a:lnTo>
                    <a:pt x="78" y="15"/>
                  </a:lnTo>
                  <a:lnTo>
                    <a:pt x="73" y="8"/>
                  </a:lnTo>
                  <a:lnTo>
                    <a:pt x="71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flipH="1">
              <a:off x="7254875" y="5902325"/>
              <a:ext cx="254000" cy="206375"/>
            </a:xfrm>
            <a:custGeom>
              <a:avLst/>
              <a:gdLst>
                <a:gd name="T0" fmla="*/ 140 w 321"/>
                <a:gd name="T1" fmla="*/ 34 h 260"/>
                <a:gd name="T2" fmla="*/ 118 w 321"/>
                <a:gd name="T3" fmla="*/ 15 h 260"/>
                <a:gd name="T4" fmla="*/ 85 w 321"/>
                <a:gd name="T5" fmla="*/ 15 h 260"/>
                <a:gd name="T6" fmla="*/ 45 w 321"/>
                <a:gd name="T7" fmla="*/ 36 h 260"/>
                <a:gd name="T8" fmla="*/ 24 w 321"/>
                <a:gd name="T9" fmla="*/ 68 h 260"/>
                <a:gd name="T10" fmla="*/ 17 w 321"/>
                <a:gd name="T11" fmla="*/ 102 h 260"/>
                <a:gd name="T12" fmla="*/ 21 w 321"/>
                <a:gd name="T13" fmla="*/ 133 h 260"/>
                <a:gd name="T14" fmla="*/ 32 w 321"/>
                <a:gd name="T15" fmla="*/ 171 h 260"/>
                <a:gd name="T16" fmla="*/ 51 w 321"/>
                <a:gd name="T17" fmla="*/ 201 h 260"/>
                <a:gd name="T18" fmla="*/ 76 w 321"/>
                <a:gd name="T19" fmla="*/ 224 h 260"/>
                <a:gd name="T20" fmla="*/ 121 w 321"/>
                <a:gd name="T21" fmla="*/ 245 h 260"/>
                <a:gd name="T22" fmla="*/ 148 w 321"/>
                <a:gd name="T23" fmla="*/ 236 h 260"/>
                <a:gd name="T24" fmla="*/ 167 w 321"/>
                <a:gd name="T25" fmla="*/ 222 h 260"/>
                <a:gd name="T26" fmla="*/ 182 w 321"/>
                <a:gd name="T27" fmla="*/ 241 h 260"/>
                <a:gd name="T28" fmla="*/ 213 w 321"/>
                <a:gd name="T29" fmla="*/ 249 h 260"/>
                <a:gd name="T30" fmla="*/ 243 w 321"/>
                <a:gd name="T31" fmla="*/ 236 h 260"/>
                <a:gd name="T32" fmla="*/ 270 w 321"/>
                <a:gd name="T33" fmla="*/ 203 h 260"/>
                <a:gd name="T34" fmla="*/ 287 w 321"/>
                <a:gd name="T35" fmla="*/ 177 h 260"/>
                <a:gd name="T36" fmla="*/ 300 w 321"/>
                <a:gd name="T37" fmla="*/ 144 h 260"/>
                <a:gd name="T38" fmla="*/ 304 w 321"/>
                <a:gd name="T39" fmla="*/ 116 h 260"/>
                <a:gd name="T40" fmla="*/ 296 w 321"/>
                <a:gd name="T41" fmla="*/ 87 h 260"/>
                <a:gd name="T42" fmla="*/ 279 w 321"/>
                <a:gd name="T43" fmla="*/ 59 h 260"/>
                <a:gd name="T44" fmla="*/ 249 w 321"/>
                <a:gd name="T45" fmla="*/ 34 h 260"/>
                <a:gd name="T46" fmla="*/ 218 w 321"/>
                <a:gd name="T47" fmla="*/ 30 h 260"/>
                <a:gd name="T48" fmla="*/ 180 w 321"/>
                <a:gd name="T49" fmla="*/ 45 h 260"/>
                <a:gd name="T50" fmla="*/ 161 w 321"/>
                <a:gd name="T51" fmla="*/ 51 h 260"/>
                <a:gd name="T52" fmla="*/ 175 w 321"/>
                <a:gd name="T53" fmla="*/ 26 h 260"/>
                <a:gd name="T54" fmla="*/ 203 w 321"/>
                <a:gd name="T55" fmla="*/ 13 h 260"/>
                <a:gd name="T56" fmla="*/ 230 w 321"/>
                <a:gd name="T57" fmla="*/ 13 h 260"/>
                <a:gd name="T58" fmla="*/ 264 w 321"/>
                <a:gd name="T59" fmla="*/ 19 h 260"/>
                <a:gd name="T60" fmla="*/ 296 w 321"/>
                <a:gd name="T61" fmla="*/ 40 h 260"/>
                <a:gd name="T62" fmla="*/ 311 w 321"/>
                <a:gd name="T63" fmla="*/ 72 h 260"/>
                <a:gd name="T64" fmla="*/ 319 w 321"/>
                <a:gd name="T65" fmla="*/ 104 h 260"/>
                <a:gd name="T66" fmla="*/ 315 w 321"/>
                <a:gd name="T67" fmla="*/ 142 h 260"/>
                <a:gd name="T68" fmla="*/ 294 w 321"/>
                <a:gd name="T69" fmla="*/ 186 h 260"/>
                <a:gd name="T70" fmla="*/ 262 w 321"/>
                <a:gd name="T71" fmla="*/ 228 h 260"/>
                <a:gd name="T72" fmla="*/ 230 w 321"/>
                <a:gd name="T73" fmla="*/ 255 h 260"/>
                <a:gd name="T74" fmla="*/ 192 w 321"/>
                <a:gd name="T75" fmla="*/ 255 h 260"/>
                <a:gd name="T76" fmla="*/ 165 w 321"/>
                <a:gd name="T77" fmla="*/ 239 h 260"/>
                <a:gd name="T78" fmla="*/ 142 w 321"/>
                <a:gd name="T79" fmla="*/ 256 h 260"/>
                <a:gd name="T80" fmla="*/ 108 w 321"/>
                <a:gd name="T81" fmla="*/ 251 h 260"/>
                <a:gd name="T82" fmla="*/ 64 w 321"/>
                <a:gd name="T83" fmla="*/ 228 h 260"/>
                <a:gd name="T84" fmla="*/ 36 w 321"/>
                <a:gd name="T85" fmla="*/ 203 h 260"/>
                <a:gd name="T86" fmla="*/ 19 w 321"/>
                <a:gd name="T87" fmla="*/ 177 h 260"/>
                <a:gd name="T88" fmla="*/ 5 w 321"/>
                <a:gd name="T89" fmla="*/ 142 h 260"/>
                <a:gd name="T90" fmla="*/ 0 w 321"/>
                <a:gd name="T91" fmla="*/ 102 h 260"/>
                <a:gd name="T92" fmla="*/ 5 w 321"/>
                <a:gd name="T93" fmla="*/ 63 h 260"/>
                <a:gd name="T94" fmla="*/ 22 w 321"/>
                <a:gd name="T95" fmla="*/ 34 h 260"/>
                <a:gd name="T96" fmla="*/ 51 w 321"/>
                <a:gd name="T97" fmla="*/ 9 h 260"/>
                <a:gd name="T98" fmla="*/ 97 w 321"/>
                <a:gd name="T99" fmla="*/ 0 h 260"/>
                <a:gd name="T100" fmla="*/ 133 w 321"/>
                <a:gd name="T101" fmla="*/ 9 h 260"/>
                <a:gd name="T102" fmla="*/ 152 w 321"/>
                <a:gd name="T103" fmla="*/ 3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21" h="260">
                  <a:moveTo>
                    <a:pt x="146" y="49"/>
                  </a:moveTo>
                  <a:lnTo>
                    <a:pt x="146" y="47"/>
                  </a:lnTo>
                  <a:lnTo>
                    <a:pt x="144" y="42"/>
                  </a:lnTo>
                  <a:lnTo>
                    <a:pt x="140" y="34"/>
                  </a:lnTo>
                  <a:lnTo>
                    <a:pt x="135" y="26"/>
                  </a:lnTo>
                  <a:lnTo>
                    <a:pt x="129" y="23"/>
                  </a:lnTo>
                  <a:lnTo>
                    <a:pt x="125" y="19"/>
                  </a:lnTo>
                  <a:lnTo>
                    <a:pt x="118" y="15"/>
                  </a:lnTo>
                  <a:lnTo>
                    <a:pt x="112" y="15"/>
                  </a:lnTo>
                  <a:lnTo>
                    <a:pt x="104" y="13"/>
                  </a:lnTo>
                  <a:lnTo>
                    <a:pt x="95" y="15"/>
                  </a:lnTo>
                  <a:lnTo>
                    <a:pt x="85" y="15"/>
                  </a:lnTo>
                  <a:lnTo>
                    <a:pt x="76" y="21"/>
                  </a:lnTo>
                  <a:lnTo>
                    <a:pt x="64" y="24"/>
                  </a:lnTo>
                  <a:lnTo>
                    <a:pt x="53" y="30"/>
                  </a:lnTo>
                  <a:lnTo>
                    <a:pt x="45" y="36"/>
                  </a:lnTo>
                  <a:lnTo>
                    <a:pt x="38" y="44"/>
                  </a:lnTo>
                  <a:lnTo>
                    <a:pt x="32" y="51"/>
                  </a:lnTo>
                  <a:lnTo>
                    <a:pt x="28" y="61"/>
                  </a:lnTo>
                  <a:lnTo>
                    <a:pt x="24" y="68"/>
                  </a:lnTo>
                  <a:lnTo>
                    <a:pt x="21" y="78"/>
                  </a:lnTo>
                  <a:lnTo>
                    <a:pt x="19" y="87"/>
                  </a:lnTo>
                  <a:lnTo>
                    <a:pt x="19" y="95"/>
                  </a:lnTo>
                  <a:lnTo>
                    <a:pt x="17" y="102"/>
                  </a:lnTo>
                  <a:lnTo>
                    <a:pt x="19" y="112"/>
                  </a:lnTo>
                  <a:lnTo>
                    <a:pt x="19" y="118"/>
                  </a:lnTo>
                  <a:lnTo>
                    <a:pt x="19" y="127"/>
                  </a:lnTo>
                  <a:lnTo>
                    <a:pt x="21" y="133"/>
                  </a:lnTo>
                  <a:lnTo>
                    <a:pt x="22" y="140"/>
                  </a:lnTo>
                  <a:lnTo>
                    <a:pt x="24" y="152"/>
                  </a:lnTo>
                  <a:lnTo>
                    <a:pt x="28" y="161"/>
                  </a:lnTo>
                  <a:lnTo>
                    <a:pt x="32" y="171"/>
                  </a:lnTo>
                  <a:lnTo>
                    <a:pt x="38" y="180"/>
                  </a:lnTo>
                  <a:lnTo>
                    <a:pt x="41" y="186"/>
                  </a:lnTo>
                  <a:lnTo>
                    <a:pt x="47" y="196"/>
                  </a:lnTo>
                  <a:lnTo>
                    <a:pt x="51" y="201"/>
                  </a:lnTo>
                  <a:lnTo>
                    <a:pt x="55" y="207"/>
                  </a:lnTo>
                  <a:lnTo>
                    <a:pt x="59" y="211"/>
                  </a:lnTo>
                  <a:lnTo>
                    <a:pt x="66" y="218"/>
                  </a:lnTo>
                  <a:lnTo>
                    <a:pt x="76" y="224"/>
                  </a:lnTo>
                  <a:lnTo>
                    <a:pt x="89" y="232"/>
                  </a:lnTo>
                  <a:lnTo>
                    <a:pt x="100" y="237"/>
                  </a:lnTo>
                  <a:lnTo>
                    <a:pt x="112" y="243"/>
                  </a:lnTo>
                  <a:lnTo>
                    <a:pt x="121" y="245"/>
                  </a:lnTo>
                  <a:lnTo>
                    <a:pt x="129" y="247"/>
                  </a:lnTo>
                  <a:lnTo>
                    <a:pt x="135" y="243"/>
                  </a:lnTo>
                  <a:lnTo>
                    <a:pt x="142" y="241"/>
                  </a:lnTo>
                  <a:lnTo>
                    <a:pt x="148" y="236"/>
                  </a:lnTo>
                  <a:lnTo>
                    <a:pt x="156" y="234"/>
                  </a:lnTo>
                  <a:lnTo>
                    <a:pt x="163" y="224"/>
                  </a:lnTo>
                  <a:lnTo>
                    <a:pt x="167" y="220"/>
                  </a:lnTo>
                  <a:lnTo>
                    <a:pt x="167" y="222"/>
                  </a:lnTo>
                  <a:lnTo>
                    <a:pt x="169" y="230"/>
                  </a:lnTo>
                  <a:lnTo>
                    <a:pt x="171" y="234"/>
                  </a:lnTo>
                  <a:lnTo>
                    <a:pt x="176" y="239"/>
                  </a:lnTo>
                  <a:lnTo>
                    <a:pt x="182" y="241"/>
                  </a:lnTo>
                  <a:lnTo>
                    <a:pt x="192" y="247"/>
                  </a:lnTo>
                  <a:lnTo>
                    <a:pt x="197" y="249"/>
                  </a:lnTo>
                  <a:lnTo>
                    <a:pt x="205" y="249"/>
                  </a:lnTo>
                  <a:lnTo>
                    <a:pt x="213" y="249"/>
                  </a:lnTo>
                  <a:lnTo>
                    <a:pt x="220" y="249"/>
                  </a:lnTo>
                  <a:lnTo>
                    <a:pt x="228" y="245"/>
                  </a:lnTo>
                  <a:lnTo>
                    <a:pt x="235" y="241"/>
                  </a:lnTo>
                  <a:lnTo>
                    <a:pt x="243" y="236"/>
                  </a:lnTo>
                  <a:lnTo>
                    <a:pt x="251" y="230"/>
                  </a:lnTo>
                  <a:lnTo>
                    <a:pt x="258" y="222"/>
                  </a:lnTo>
                  <a:lnTo>
                    <a:pt x="266" y="211"/>
                  </a:lnTo>
                  <a:lnTo>
                    <a:pt x="270" y="203"/>
                  </a:lnTo>
                  <a:lnTo>
                    <a:pt x="273" y="197"/>
                  </a:lnTo>
                  <a:lnTo>
                    <a:pt x="279" y="190"/>
                  </a:lnTo>
                  <a:lnTo>
                    <a:pt x="283" y="184"/>
                  </a:lnTo>
                  <a:lnTo>
                    <a:pt x="287" y="177"/>
                  </a:lnTo>
                  <a:lnTo>
                    <a:pt x="291" y="169"/>
                  </a:lnTo>
                  <a:lnTo>
                    <a:pt x="294" y="159"/>
                  </a:lnTo>
                  <a:lnTo>
                    <a:pt x="296" y="154"/>
                  </a:lnTo>
                  <a:lnTo>
                    <a:pt x="300" y="144"/>
                  </a:lnTo>
                  <a:lnTo>
                    <a:pt x="302" y="139"/>
                  </a:lnTo>
                  <a:lnTo>
                    <a:pt x="302" y="131"/>
                  </a:lnTo>
                  <a:lnTo>
                    <a:pt x="306" y="125"/>
                  </a:lnTo>
                  <a:lnTo>
                    <a:pt x="304" y="116"/>
                  </a:lnTo>
                  <a:lnTo>
                    <a:pt x="304" y="110"/>
                  </a:lnTo>
                  <a:lnTo>
                    <a:pt x="302" y="101"/>
                  </a:lnTo>
                  <a:lnTo>
                    <a:pt x="300" y="95"/>
                  </a:lnTo>
                  <a:lnTo>
                    <a:pt x="296" y="87"/>
                  </a:lnTo>
                  <a:lnTo>
                    <a:pt x="294" y="78"/>
                  </a:lnTo>
                  <a:lnTo>
                    <a:pt x="289" y="72"/>
                  </a:lnTo>
                  <a:lnTo>
                    <a:pt x="285" y="66"/>
                  </a:lnTo>
                  <a:lnTo>
                    <a:pt x="279" y="59"/>
                  </a:lnTo>
                  <a:lnTo>
                    <a:pt x="273" y="51"/>
                  </a:lnTo>
                  <a:lnTo>
                    <a:pt x="268" y="45"/>
                  </a:lnTo>
                  <a:lnTo>
                    <a:pt x="262" y="42"/>
                  </a:lnTo>
                  <a:lnTo>
                    <a:pt x="249" y="34"/>
                  </a:lnTo>
                  <a:lnTo>
                    <a:pt x="237" y="30"/>
                  </a:lnTo>
                  <a:lnTo>
                    <a:pt x="232" y="30"/>
                  </a:lnTo>
                  <a:lnTo>
                    <a:pt x="226" y="30"/>
                  </a:lnTo>
                  <a:lnTo>
                    <a:pt x="218" y="30"/>
                  </a:lnTo>
                  <a:lnTo>
                    <a:pt x="213" y="32"/>
                  </a:lnTo>
                  <a:lnTo>
                    <a:pt x="201" y="36"/>
                  </a:lnTo>
                  <a:lnTo>
                    <a:pt x="192" y="42"/>
                  </a:lnTo>
                  <a:lnTo>
                    <a:pt x="180" y="45"/>
                  </a:lnTo>
                  <a:lnTo>
                    <a:pt x="173" y="51"/>
                  </a:lnTo>
                  <a:lnTo>
                    <a:pt x="167" y="53"/>
                  </a:lnTo>
                  <a:lnTo>
                    <a:pt x="165" y="57"/>
                  </a:lnTo>
                  <a:lnTo>
                    <a:pt x="161" y="51"/>
                  </a:lnTo>
                  <a:lnTo>
                    <a:pt x="163" y="45"/>
                  </a:lnTo>
                  <a:lnTo>
                    <a:pt x="165" y="36"/>
                  </a:lnTo>
                  <a:lnTo>
                    <a:pt x="171" y="30"/>
                  </a:lnTo>
                  <a:lnTo>
                    <a:pt x="175" y="26"/>
                  </a:lnTo>
                  <a:lnTo>
                    <a:pt x="180" y="23"/>
                  </a:lnTo>
                  <a:lnTo>
                    <a:pt x="188" y="19"/>
                  </a:lnTo>
                  <a:lnTo>
                    <a:pt x="197" y="15"/>
                  </a:lnTo>
                  <a:lnTo>
                    <a:pt x="203" y="13"/>
                  </a:lnTo>
                  <a:lnTo>
                    <a:pt x="209" y="13"/>
                  </a:lnTo>
                  <a:lnTo>
                    <a:pt x="214" y="13"/>
                  </a:lnTo>
                  <a:lnTo>
                    <a:pt x="224" y="13"/>
                  </a:lnTo>
                  <a:lnTo>
                    <a:pt x="230" y="13"/>
                  </a:lnTo>
                  <a:lnTo>
                    <a:pt x="237" y="13"/>
                  </a:lnTo>
                  <a:lnTo>
                    <a:pt x="247" y="15"/>
                  </a:lnTo>
                  <a:lnTo>
                    <a:pt x="256" y="19"/>
                  </a:lnTo>
                  <a:lnTo>
                    <a:pt x="264" y="19"/>
                  </a:lnTo>
                  <a:lnTo>
                    <a:pt x="273" y="23"/>
                  </a:lnTo>
                  <a:lnTo>
                    <a:pt x="281" y="26"/>
                  </a:lnTo>
                  <a:lnTo>
                    <a:pt x="289" y="30"/>
                  </a:lnTo>
                  <a:lnTo>
                    <a:pt x="296" y="40"/>
                  </a:lnTo>
                  <a:lnTo>
                    <a:pt x="306" y="53"/>
                  </a:lnTo>
                  <a:lnTo>
                    <a:pt x="308" y="59"/>
                  </a:lnTo>
                  <a:lnTo>
                    <a:pt x="310" y="66"/>
                  </a:lnTo>
                  <a:lnTo>
                    <a:pt x="311" y="72"/>
                  </a:lnTo>
                  <a:lnTo>
                    <a:pt x="313" y="80"/>
                  </a:lnTo>
                  <a:lnTo>
                    <a:pt x="315" y="87"/>
                  </a:lnTo>
                  <a:lnTo>
                    <a:pt x="317" y="97"/>
                  </a:lnTo>
                  <a:lnTo>
                    <a:pt x="319" y="104"/>
                  </a:lnTo>
                  <a:lnTo>
                    <a:pt x="321" y="114"/>
                  </a:lnTo>
                  <a:lnTo>
                    <a:pt x="321" y="121"/>
                  </a:lnTo>
                  <a:lnTo>
                    <a:pt x="319" y="131"/>
                  </a:lnTo>
                  <a:lnTo>
                    <a:pt x="315" y="142"/>
                  </a:lnTo>
                  <a:lnTo>
                    <a:pt x="313" y="154"/>
                  </a:lnTo>
                  <a:lnTo>
                    <a:pt x="306" y="163"/>
                  </a:lnTo>
                  <a:lnTo>
                    <a:pt x="300" y="177"/>
                  </a:lnTo>
                  <a:lnTo>
                    <a:pt x="294" y="186"/>
                  </a:lnTo>
                  <a:lnTo>
                    <a:pt x="287" y="199"/>
                  </a:lnTo>
                  <a:lnTo>
                    <a:pt x="277" y="211"/>
                  </a:lnTo>
                  <a:lnTo>
                    <a:pt x="270" y="220"/>
                  </a:lnTo>
                  <a:lnTo>
                    <a:pt x="262" y="228"/>
                  </a:lnTo>
                  <a:lnTo>
                    <a:pt x="252" y="237"/>
                  </a:lnTo>
                  <a:lnTo>
                    <a:pt x="245" y="243"/>
                  </a:lnTo>
                  <a:lnTo>
                    <a:pt x="237" y="251"/>
                  </a:lnTo>
                  <a:lnTo>
                    <a:pt x="230" y="255"/>
                  </a:lnTo>
                  <a:lnTo>
                    <a:pt x="226" y="256"/>
                  </a:lnTo>
                  <a:lnTo>
                    <a:pt x="213" y="256"/>
                  </a:lnTo>
                  <a:lnTo>
                    <a:pt x="203" y="256"/>
                  </a:lnTo>
                  <a:lnTo>
                    <a:pt x="192" y="255"/>
                  </a:lnTo>
                  <a:lnTo>
                    <a:pt x="186" y="255"/>
                  </a:lnTo>
                  <a:lnTo>
                    <a:pt x="176" y="249"/>
                  </a:lnTo>
                  <a:lnTo>
                    <a:pt x="171" y="245"/>
                  </a:lnTo>
                  <a:lnTo>
                    <a:pt x="165" y="239"/>
                  </a:lnTo>
                  <a:lnTo>
                    <a:pt x="161" y="236"/>
                  </a:lnTo>
                  <a:lnTo>
                    <a:pt x="157" y="239"/>
                  </a:lnTo>
                  <a:lnTo>
                    <a:pt x="152" y="249"/>
                  </a:lnTo>
                  <a:lnTo>
                    <a:pt x="142" y="256"/>
                  </a:lnTo>
                  <a:lnTo>
                    <a:pt x="135" y="260"/>
                  </a:lnTo>
                  <a:lnTo>
                    <a:pt x="127" y="256"/>
                  </a:lnTo>
                  <a:lnTo>
                    <a:pt x="118" y="255"/>
                  </a:lnTo>
                  <a:lnTo>
                    <a:pt x="108" y="251"/>
                  </a:lnTo>
                  <a:lnTo>
                    <a:pt x="97" y="245"/>
                  </a:lnTo>
                  <a:lnTo>
                    <a:pt x="85" y="239"/>
                  </a:lnTo>
                  <a:lnTo>
                    <a:pt x="74" y="234"/>
                  </a:lnTo>
                  <a:lnTo>
                    <a:pt x="64" y="228"/>
                  </a:lnTo>
                  <a:lnTo>
                    <a:pt x="57" y="224"/>
                  </a:lnTo>
                  <a:lnTo>
                    <a:pt x="49" y="218"/>
                  </a:lnTo>
                  <a:lnTo>
                    <a:pt x="40" y="211"/>
                  </a:lnTo>
                  <a:lnTo>
                    <a:pt x="36" y="203"/>
                  </a:lnTo>
                  <a:lnTo>
                    <a:pt x="30" y="197"/>
                  </a:lnTo>
                  <a:lnTo>
                    <a:pt x="26" y="192"/>
                  </a:lnTo>
                  <a:lnTo>
                    <a:pt x="24" y="186"/>
                  </a:lnTo>
                  <a:lnTo>
                    <a:pt x="19" y="177"/>
                  </a:lnTo>
                  <a:lnTo>
                    <a:pt x="15" y="169"/>
                  </a:lnTo>
                  <a:lnTo>
                    <a:pt x="11" y="161"/>
                  </a:lnTo>
                  <a:lnTo>
                    <a:pt x="9" y="154"/>
                  </a:lnTo>
                  <a:lnTo>
                    <a:pt x="5" y="142"/>
                  </a:lnTo>
                  <a:lnTo>
                    <a:pt x="3" y="133"/>
                  </a:lnTo>
                  <a:lnTo>
                    <a:pt x="2" y="123"/>
                  </a:lnTo>
                  <a:lnTo>
                    <a:pt x="2" y="114"/>
                  </a:lnTo>
                  <a:lnTo>
                    <a:pt x="0" y="102"/>
                  </a:lnTo>
                  <a:lnTo>
                    <a:pt x="2" y="93"/>
                  </a:lnTo>
                  <a:lnTo>
                    <a:pt x="2" y="82"/>
                  </a:lnTo>
                  <a:lnTo>
                    <a:pt x="5" y="74"/>
                  </a:lnTo>
                  <a:lnTo>
                    <a:pt x="5" y="63"/>
                  </a:lnTo>
                  <a:lnTo>
                    <a:pt x="9" y="55"/>
                  </a:lnTo>
                  <a:lnTo>
                    <a:pt x="15" y="47"/>
                  </a:lnTo>
                  <a:lnTo>
                    <a:pt x="19" y="42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4" y="21"/>
                  </a:lnTo>
                  <a:lnTo>
                    <a:pt x="40" y="19"/>
                  </a:lnTo>
                  <a:lnTo>
                    <a:pt x="51" y="9"/>
                  </a:lnTo>
                  <a:lnTo>
                    <a:pt x="64" y="5"/>
                  </a:lnTo>
                  <a:lnTo>
                    <a:pt x="74" y="2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8" y="4"/>
                  </a:lnTo>
                  <a:lnTo>
                    <a:pt x="127" y="7"/>
                  </a:lnTo>
                  <a:lnTo>
                    <a:pt x="133" y="9"/>
                  </a:lnTo>
                  <a:lnTo>
                    <a:pt x="138" y="13"/>
                  </a:lnTo>
                  <a:lnTo>
                    <a:pt x="144" y="19"/>
                  </a:lnTo>
                  <a:lnTo>
                    <a:pt x="150" y="28"/>
                  </a:lnTo>
                  <a:lnTo>
                    <a:pt x="152" y="36"/>
                  </a:lnTo>
                  <a:lnTo>
                    <a:pt x="154" y="42"/>
                  </a:lnTo>
                  <a:lnTo>
                    <a:pt x="146" y="49"/>
                  </a:lnTo>
                  <a:lnTo>
                    <a:pt x="146" y="49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0" name="Freeform 33"/>
            <p:cNvSpPr>
              <a:spLocks/>
            </p:cNvSpPr>
            <p:nvPr/>
          </p:nvSpPr>
          <p:spPr bwMode="auto">
            <a:xfrm flipH="1">
              <a:off x="7362825" y="5891213"/>
              <a:ext cx="26988" cy="58738"/>
            </a:xfrm>
            <a:custGeom>
              <a:avLst/>
              <a:gdLst>
                <a:gd name="T0" fmla="*/ 0 w 34"/>
                <a:gd name="T1" fmla="*/ 75 h 75"/>
                <a:gd name="T2" fmla="*/ 0 w 34"/>
                <a:gd name="T3" fmla="*/ 69 h 75"/>
                <a:gd name="T4" fmla="*/ 0 w 34"/>
                <a:gd name="T5" fmla="*/ 61 h 75"/>
                <a:gd name="T6" fmla="*/ 0 w 34"/>
                <a:gd name="T7" fmla="*/ 52 h 75"/>
                <a:gd name="T8" fmla="*/ 2 w 34"/>
                <a:gd name="T9" fmla="*/ 42 h 75"/>
                <a:gd name="T10" fmla="*/ 4 w 34"/>
                <a:gd name="T11" fmla="*/ 29 h 75"/>
                <a:gd name="T12" fmla="*/ 6 w 34"/>
                <a:gd name="T13" fmla="*/ 19 h 75"/>
                <a:gd name="T14" fmla="*/ 6 w 34"/>
                <a:gd name="T15" fmla="*/ 8 h 75"/>
                <a:gd name="T16" fmla="*/ 9 w 34"/>
                <a:gd name="T17" fmla="*/ 0 h 75"/>
                <a:gd name="T18" fmla="*/ 13 w 34"/>
                <a:gd name="T19" fmla="*/ 0 h 75"/>
                <a:gd name="T20" fmla="*/ 23 w 34"/>
                <a:gd name="T21" fmla="*/ 2 h 75"/>
                <a:gd name="T22" fmla="*/ 30 w 34"/>
                <a:gd name="T23" fmla="*/ 2 h 75"/>
                <a:gd name="T24" fmla="*/ 34 w 34"/>
                <a:gd name="T25" fmla="*/ 6 h 75"/>
                <a:gd name="T26" fmla="*/ 30 w 34"/>
                <a:gd name="T27" fmla="*/ 10 h 75"/>
                <a:gd name="T28" fmla="*/ 26 w 34"/>
                <a:gd name="T29" fmla="*/ 19 h 75"/>
                <a:gd name="T30" fmla="*/ 23 w 34"/>
                <a:gd name="T31" fmla="*/ 29 h 75"/>
                <a:gd name="T32" fmla="*/ 21 w 34"/>
                <a:gd name="T33" fmla="*/ 42 h 75"/>
                <a:gd name="T34" fmla="*/ 17 w 34"/>
                <a:gd name="T35" fmla="*/ 52 h 75"/>
                <a:gd name="T36" fmla="*/ 15 w 34"/>
                <a:gd name="T37" fmla="*/ 61 h 75"/>
                <a:gd name="T38" fmla="*/ 13 w 34"/>
                <a:gd name="T39" fmla="*/ 67 h 75"/>
                <a:gd name="T40" fmla="*/ 13 w 34"/>
                <a:gd name="T41" fmla="*/ 71 h 75"/>
                <a:gd name="T42" fmla="*/ 0 w 34"/>
                <a:gd name="T43" fmla="*/ 75 h 75"/>
                <a:gd name="T44" fmla="*/ 0 w 34"/>
                <a:gd name="T4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75">
                  <a:moveTo>
                    <a:pt x="0" y="75"/>
                  </a:moveTo>
                  <a:lnTo>
                    <a:pt x="0" y="69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4" y="29"/>
                  </a:lnTo>
                  <a:lnTo>
                    <a:pt x="6" y="19"/>
                  </a:lnTo>
                  <a:lnTo>
                    <a:pt x="6" y="8"/>
                  </a:lnTo>
                  <a:lnTo>
                    <a:pt x="9" y="0"/>
                  </a:lnTo>
                  <a:lnTo>
                    <a:pt x="13" y="0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6" y="19"/>
                  </a:lnTo>
                  <a:lnTo>
                    <a:pt x="23" y="29"/>
                  </a:lnTo>
                  <a:lnTo>
                    <a:pt x="21" y="42"/>
                  </a:lnTo>
                  <a:lnTo>
                    <a:pt x="17" y="52"/>
                  </a:lnTo>
                  <a:lnTo>
                    <a:pt x="15" y="61"/>
                  </a:lnTo>
                  <a:lnTo>
                    <a:pt x="13" y="67"/>
                  </a:lnTo>
                  <a:lnTo>
                    <a:pt x="13" y="71"/>
                  </a:lnTo>
                  <a:lnTo>
                    <a:pt x="0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3" name="Freeform 35"/>
            <p:cNvSpPr>
              <a:spLocks/>
            </p:cNvSpPr>
            <p:nvPr/>
          </p:nvSpPr>
          <p:spPr bwMode="auto">
            <a:xfrm flipH="1">
              <a:off x="7718425" y="5362575"/>
              <a:ext cx="200025" cy="263525"/>
            </a:xfrm>
            <a:custGeom>
              <a:avLst/>
              <a:gdLst>
                <a:gd name="T0" fmla="*/ 0 w 251"/>
                <a:gd name="T1" fmla="*/ 0 h 333"/>
                <a:gd name="T2" fmla="*/ 103 w 251"/>
                <a:gd name="T3" fmla="*/ 297 h 333"/>
                <a:gd name="T4" fmla="*/ 172 w 251"/>
                <a:gd name="T5" fmla="*/ 333 h 333"/>
                <a:gd name="T6" fmla="*/ 251 w 251"/>
                <a:gd name="T7" fmla="*/ 169 h 333"/>
                <a:gd name="T8" fmla="*/ 128 w 251"/>
                <a:gd name="T9" fmla="*/ 82 h 333"/>
                <a:gd name="T10" fmla="*/ 57 w 251"/>
                <a:gd name="T11" fmla="*/ 14 h 333"/>
                <a:gd name="T12" fmla="*/ 0 w 251"/>
                <a:gd name="T13" fmla="*/ 0 h 333"/>
                <a:gd name="T14" fmla="*/ 0 w 251"/>
                <a:gd name="T1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1" h="333">
                  <a:moveTo>
                    <a:pt x="0" y="0"/>
                  </a:moveTo>
                  <a:lnTo>
                    <a:pt x="103" y="297"/>
                  </a:lnTo>
                  <a:lnTo>
                    <a:pt x="172" y="333"/>
                  </a:lnTo>
                  <a:lnTo>
                    <a:pt x="251" y="169"/>
                  </a:lnTo>
                  <a:lnTo>
                    <a:pt x="128" y="82"/>
                  </a:lnTo>
                  <a:lnTo>
                    <a:pt x="57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4" name="Freeform 36"/>
            <p:cNvSpPr>
              <a:spLocks/>
            </p:cNvSpPr>
            <p:nvPr/>
          </p:nvSpPr>
          <p:spPr bwMode="auto">
            <a:xfrm flipH="1">
              <a:off x="7518400" y="4540250"/>
              <a:ext cx="6350" cy="950913"/>
            </a:xfrm>
            <a:custGeom>
              <a:avLst/>
              <a:gdLst>
                <a:gd name="T0" fmla="*/ 0 w 7"/>
                <a:gd name="T1" fmla="*/ 0 h 1200"/>
                <a:gd name="T2" fmla="*/ 0 w 7"/>
                <a:gd name="T3" fmla="*/ 1200 h 1200"/>
                <a:gd name="T4" fmla="*/ 7 w 7"/>
                <a:gd name="T5" fmla="*/ 1188 h 1200"/>
                <a:gd name="T6" fmla="*/ 7 w 7"/>
                <a:gd name="T7" fmla="*/ 2 h 1200"/>
                <a:gd name="T8" fmla="*/ 0 w 7"/>
                <a:gd name="T9" fmla="*/ 0 h 1200"/>
                <a:gd name="T10" fmla="*/ 0 w 7"/>
                <a:gd name="T11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200">
                  <a:moveTo>
                    <a:pt x="0" y="0"/>
                  </a:moveTo>
                  <a:lnTo>
                    <a:pt x="0" y="1200"/>
                  </a:lnTo>
                  <a:lnTo>
                    <a:pt x="7" y="1188"/>
                  </a:lnTo>
                  <a:lnTo>
                    <a:pt x="7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9" name="Freeform 41"/>
            <p:cNvSpPr>
              <a:spLocks/>
            </p:cNvSpPr>
            <p:nvPr/>
          </p:nvSpPr>
          <p:spPr bwMode="auto">
            <a:xfrm flipH="1">
              <a:off x="6267450" y="6100763"/>
              <a:ext cx="1338263" cy="377825"/>
            </a:xfrm>
            <a:custGeom>
              <a:avLst/>
              <a:gdLst>
                <a:gd name="T0" fmla="*/ 21 w 1686"/>
                <a:gd name="T1" fmla="*/ 0 h 475"/>
                <a:gd name="T2" fmla="*/ 6 w 1686"/>
                <a:gd name="T3" fmla="*/ 11 h 475"/>
                <a:gd name="T4" fmla="*/ 0 w 1686"/>
                <a:gd name="T5" fmla="*/ 26 h 475"/>
                <a:gd name="T6" fmla="*/ 0 w 1686"/>
                <a:gd name="T7" fmla="*/ 61 h 475"/>
                <a:gd name="T8" fmla="*/ 0 w 1686"/>
                <a:gd name="T9" fmla="*/ 81 h 475"/>
                <a:gd name="T10" fmla="*/ 2 w 1686"/>
                <a:gd name="T11" fmla="*/ 100 h 475"/>
                <a:gd name="T12" fmla="*/ 2 w 1686"/>
                <a:gd name="T13" fmla="*/ 127 h 475"/>
                <a:gd name="T14" fmla="*/ 4 w 1686"/>
                <a:gd name="T15" fmla="*/ 154 h 475"/>
                <a:gd name="T16" fmla="*/ 6 w 1686"/>
                <a:gd name="T17" fmla="*/ 161 h 475"/>
                <a:gd name="T18" fmla="*/ 25 w 1686"/>
                <a:gd name="T19" fmla="*/ 171 h 475"/>
                <a:gd name="T20" fmla="*/ 44 w 1686"/>
                <a:gd name="T21" fmla="*/ 171 h 475"/>
                <a:gd name="T22" fmla="*/ 63 w 1686"/>
                <a:gd name="T23" fmla="*/ 171 h 475"/>
                <a:gd name="T24" fmla="*/ 89 w 1686"/>
                <a:gd name="T25" fmla="*/ 171 h 475"/>
                <a:gd name="T26" fmla="*/ 108 w 1686"/>
                <a:gd name="T27" fmla="*/ 475 h 475"/>
                <a:gd name="T28" fmla="*/ 1532 w 1686"/>
                <a:gd name="T29" fmla="*/ 152 h 475"/>
                <a:gd name="T30" fmla="*/ 28 w 1686"/>
                <a:gd name="T31" fmla="*/ 150 h 475"/>
                <a:gd name="T32" fmla="*/ 23 w 1686"/>
                <a:gd name="T33" fmla="*/ 137 h 475"/>
                <a:gd name="T34" fmla="*/ 23 w 1686"/>
                <a:gd name="T35" fmla="*/ 118 h 475"/>
                <a:gd name="T36" fmla="*/ 23 w 1686"/>
                <a:gd name="T37" fmla="*/ 89 h 475"/>
                <a:gd name="T38" fmla="*/ 23 w 1686"/>
                <a:gd name="T39" fmla="*/ 59 h 475"/>
                <a:gd name="T40" fmla="*/ 23 w 1686"/>
                <a:gd name="T41" fmla="*/ 34 h 475"/>
                <a:gd name="T42" fmla="*/ 23 w 1686"/>
                <a:gd name="T43" fmla="*/ 26 h 475"/>
                <a:gd name="T44" fmla="*/ 36 w 1686"/>
                <a:gd name="T45" fmla="*/ 17 h 475"/>
                <a:gd name="T46" fmla="*/ 49 w 1686"/>
                <a:gd name="T47" fmla="*/ 15 h 475"/>
                <a:gd name="T48" fmla="*/ 72 w 1686"/>
                <a:gd name="T49" fmla="*/ 15 h 475"/>
                <a:gd name="T50" fmla="*/ 116 w 1686"/>
                <a:gd name="T51" fmla="*/ 15 h 475"/>
                <a:gd name="T52" fmla="*/ 173 w 1686"/>
                <a:gd name="T53" fmla="*/ 15 h 475"/>
                <a:gd name="T54" fmla="*/ 245 w 1686"/>
                <a:gd name="T55" fmla="*/ 15 h 475"/>
                <a:gd name="T56" fmla="*/ 329 w 1686"/>
                <a:gd name="T57" fmla="*/ 15 h 475"/>
                <a:gd name="T58" fmla="*/ 424 w 1686"/>
                <a:gd name="T59" fmla="*/ 15 h 475"/>
                <a:gd name="T60" fmla="*/ 525 w 1686"/>
                <a:gd name="T61" fmla="*/ 15 h 475"/>
                <a:gd name="T62" fmla="*/ 633 w 1686"/>
                <a:gd name="T63" fmla="*/ 15 h 475"/>
                <a:gd name="T64" fmla="*/ 747 w 1686"/>
                <a:gd name="T65" fmla="*/ 15 h 475"/>
                <a:gd name="T66" fmla="*/ 861 w 1686"/>
                <a:gd name="T67" fmla="*/ 15 h 475"/>
                <a:gd name="T68" fmla="*/ 973 w 1686"/>
                <a:gd name="T69" fmla="*/ 15 h 475"/>
                <a:gd name="T70" fmla="*/ 1084 w 1686"/>
                <a:gd name="T71" fmla="*/ 15 h 475"/>
                <a:gd name="T72" fmla="*/ 1192 w 1686"/>
                <a:gd name="T73" fmla="*/ 15 h 475"/>
                <a:gd name="T74" fmla="*/ 1295 w 1686"/>
                <a:gd name="T75" fmla="*/ 15 h 475"/>
                <a:gd name="T76" fmla="*/ 1388 w 1686"/>
                <a:gd name="T77" fmla="*/ 15 h 475"/>
                <a:gd name="T78" fmla="*/ 1471 w 1686"/>
                <a:gd name="T79" fmla="*/ 15 h 475"/>
                <a:gd name="T80" fmla="*/ 1542 w 1686"/>
                <a:gd name="T81" fmla="*/ 15 h 475"/>
                <a:gd name="T82" fmla="*/ 1601 w 1686"/>
                <a:gd name="T83" fmla="*/ 15 h 475"/>
                <a:gd name="T84" fmla="*/ 1643 w 1686"/>
                <a:gd name="T85" fmla="*/ 15 h 475"/>
                <a:gd name="T86" fmla="*/ 1665 w 1686"/>
                <a:gd name="T87" fmla="*/ 15 h 475"/>
                <a:gd name="T88" fmla="*/ 1686 w 1686"/>
                <a:gd name="T8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6" h="475">
                  <a:moveTo>
                    <a:pt x="1686" y="0"/>
                  </a:moveTo>
                  <a:lnTo>
                    <a:pt x="23" y="0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1" y="5"/>
                  </a:lnTo>
                  <a:lnTo>
                    <a:pt x="6" y="11"/>
                  </a:lnTo>
                  <a:lnTo>
                    <a:pt x="2" y="13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81"/>
                  </a:lnTo>
                  <a:lnTo>
                    <a:pt x="2" y="89"/>
                  </a:lnTo>
                  <a:lnTo>
                    <a:pt x="2" y="95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2" y="116"/>
                  </a:lnTo>
                  <a:lnTo>
                    <a:pt x="2" y="127"/>
                  </a:lnTo>
                  <a:lnTo>
                    <a:pt x="2" y="138"/>
                  </a:lnTo>
                  <a:lnTo>
                    <a:pt x="2" y="148"/>
                  </a:lnTo>
                  <a:lnTo>
                    <a:pt x="4" y="154"/>
                  </a:lnTo>
                  <a:lnTo>
                    <a:pt x="4" y="159"/>
                  </a:lnTo>
                  <a:lnTo>
                    <a:pt x="6" y="161"/>
                  </a:lnTo>
                  <a:lnTo>
                    <a:pt x="6" y="161"/>
                  </a:lnTo>
                  <a:lnTo>
                    <a:pt x="11" y="165"/>
                  </a:lnTo>
                  <a:lnTo>
                    <a:pt x="17" y="169"/>
                  </a:lnTo>
                  <a:lnTo>
                    <a:pt x="25" y="171"/>
                  </a:lnTo>
                  <a:lnTo>
                    <a:pt x="30" y="171"/>
                  </a:lnTo>
                  <a:lnTo>
                    <a:pt x="38" y="171"/>
                  </a:lnTo>
                  <a:lnTo>
                    <a:pt x="44" y="171"/>
                  </a:lnTo>
                  <a:lnTo>
                    <a:pt x="49" y="171"/>
                  </a:lnTo>
                  <a:lnTo>
                    <a:pt x="55" y="171"/>
                  </a:lnTo>
                  <a:lnTo>
                    <a:pt x="63" y="171"/>
                  </a:lnTo>
                  <a:lnTo>
                    <a:pt x="72" y="171"/>
                  </a:lnTo>
                  <a:lnTo>
                    <a:pt x="84" y="171"/>
                  </a:lnTo>
                  <a:lnTo>
                    <a:pt x="89" y="171"/>
                  </a:lnTo>
                  <a:lnTo>
                    <a:pt x="93" y="171"/>
                  </a:lnTo>
                  <a:lnTo>
                    <a:pt x="93" y="475"/>
                  </a:lnTo>
                  <a:lnTo>
                    <a:pt x="108" y="475"/>
                  </a:lnTo>
                  <a:lnTo>
                    <a:pt x="108" y="173"/>
                  </a:lnTo>
                  <a:lnTo>
                    <a:pt x="1498" y="173"/>
                  </a:lnTo>
                  <a:lnTo>
                    <a:pt x="1532" y="152"/>
                  </a:lnTo>
                  <a:lnTo>
                    <a:pt x="34" y="152"/>
                  </a:lnTo>
                  <a:lnTo>
                    <a:pt x="32" y="150"/>
                  </a:lnTo>
                  <a:lnTo>
                    <a:pt x="28" y="150"/>
                  </a:lnTo>
                  <a:lnTo>
                    <a:pt x="25" y="146"/>
                  </a:lnTo>
                  <a:lnTo>
                    <a:pt x="23" y="142"/>
                  </a:lnTo>
                  <a:lnTo>
                    <a:pt x="23" y="137"/>
                  </a:lnTo>
                  <a:lnTo>
                    <a:pt x="23" y="133"/>
                  </a:lnTo>
                  <a:lnTo>
                    <a:pt x="23" y="125"/>
                  </a:lnTo>
                  <a:lnTo>
                    <a:pt x="23" y="118"/>
                  </a:lnTo>
                  <a:lnTo>
                    <a:pt x="23" y="108"/>
                  </a:lnTo>
                  <a:lnTo>
                    <a:pt x="23" y="99"/>
                  </a:lnTo>
                  <a:lnTo>
                    <a:pt x="23" y="89"/>
                  </a:lnTo>
                  <a:lnTo>
                    <a:pt x="23" y="80"/>
                  </a:lnTo>
                  <a:lnTo>
                    <a:pt x="23" y="68"/>
                  </a:lnTo>
                  <a:lnTo>
                    <a:pt x="23" y="59"/>
                  </a:lnTo>
                  <a:lnTo>
                    <a:pt x="23" y="49"/>
                  </a:lnTo>
                  <a:lnTo>
                    <a:pt x="23" y="42"/>
                  </a:lnTo>
                  <a:lnTo>
                    <a:pt x="23" y="34"/>
                  </a:lnTo>
                  <a:lnTo>
                    <a:pt x="23" y="30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5" y="24"/>
                  </a:lnTo>
                  <a:lnTo>
                    <a:pt x="28" y="21"/>
                  </a:lnTo>
                  <a:lnTo>
                    <a:pt x="36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9" y="15"/>
                  </a:lnTo>
                  <a:lnTo>
                    <a:pt x="55" y="15"/>
                  </a:lnTo>
                  <a:lnTo>
                    <a:pt x="63" y="15"/>
                  </a:lnTo>
                  <a:lnTo>
                    <a:pt x="72" y="15"/>
                  </a:lnTo>
                  <a:lnTo>
                    <a:pt x="84" y="15"/>
                  </a:lnTo>
                  <a:lnTo>
                    <a:pt x="99" y="15"/>
                  </a:lnTo>
                  <a:lnTo>
                    <a:pt x="116" y="15"/>
                  </a:lnTo>
                  <a:lnTo>
                    <a:pt x="131" y="15"/>
                  </a:lnTo>
                  <a:lnTo>
                    <a:pt x="152" y="15"/>
                  </a:lnTo>
                  <a:lnTo>
                    <a:pt x="173" y="15"/>
                  </a:lnTo>
                  <a:lnTo>
                    <a:pt x="196" y="15"/>
                  </a:lnTo>
                  <a:lnTo>
                    <a:pt x="219" y="15"/>
                  </a:lnTo>
                  <a:lnTo>
                    <a:pt x="245" y="15"/>
                  </a:lnTo>
                  <a:lnTo>
                    <a:pt x="272" y="15"/>
                  </a:lnTo>
                  <a:lnTo>
                    <a:pt x="300" y="15"/>
                  </a:lnTo>
                  <a:lnTo>
                    <a:pt x="329" y="15"/>
                  </a:lnTo>
                  <a:lnTo>
                    <a:pt x="359" y="15"/>
                  </a:lnTo>
                  <a:lnTo>
                    <a:pt x="390" y="15"/>
                  </a:lnTo>
                  <a:lnTo>
                    <a:pt x="424" y="15"/>
                  </a:lnTo>
                  <a:lnTo>
                    <a:pt x="456" y="15"/>
                  </a:lnTo>
                  <a:lnTo>
                    <a:pt x="490" y="15"/>
                  </a:lnTo>
                  <a:lnTo>
                    <a:pt x="525" y="15"/>
                  </a:lnTo>
                  <a:lnTo>
                    <a:pt x="563" y="15"/>
                  </a:lnTo>
                  <a:lnTo>
                    <a:pt x="597" y="15"/>
                  </a:lnTo>
                  <a:lnTo>
                    <a:pt x="633" y="15"/>
                  </a:lnTo>
                  <a:lnTo>
                    <a:pt x="671" y="15"/>
                  </a:lnTo>
                  <a:lnTo>
                    <a:pt x="709" y="15"/>
                  </a:lnTo>
                  <a:lnTo>
                    <a:pt x="747" y="15"/>
                  </a:lnTo>
                  <a:lnTo>
                    <a:pt x="785" y="15"/>
                  </a:lnTo>
                  <a:lnTo>
                    <a:pt x="823" y="15"/>
                  </a:lnTo>
                  <a:lnTo>
                    <a:pt x="861" y="15"/>
                  </a:lnTo>
                  <a:lnTo>
                    <a:pt x="897" y="15"/>
                  </a:lnTo>
                  <a:lnTo>
                    <a:pt x="935" y="15"/>
                  </a:lnTo>
                  <a:lnTo>
                    <a:pt x="973" y="15"/>
                  </a:lnTo>
                  <a:lnTo>
                    <a:pt x="1011" y="15"/>
                  </a:lnTo>
                  <a:lnTo>
                    <a:pt x="1047" y="15"/>
                  </a:lnTo>
                  <a:lnTo>
                    <a:pt x="1084" y="15"/>
                  </a:lnTo>
                  <a:lnTo>
                    <a:pt x="1122" y="15"/>
                  </a:lnTo>
                  <a:lnTo>
                    <a:pt x="1158" y="15"/>
                  </a:lnTo>
                  <a:lnTo>
                    <a:pt x="1192" y="15"/>
                  </a:lnTo>
                  <a:lnTo>
                    <a:pt x="1228" y="15"/>
                  </a:lnTo>
                  <a:lnTo>
                    <a:pt x="1260" y="15"/>
                  </a:lnTo>
                  <a:lnTo>
                    <a:pt x="1295" y="15"/>
                  </a:lnTo>
                  <a:lnTo>
                    <a:pt x="1325" y="15"/>
                  </a:lnTo>
                  <a:lnTo>
                    <a:pt x="1357" y="15"/>
                  </a:lnTo>
                  <a:lnTo>
                    <a:pt x="1388" y="15"/>
                  </a:lnTo>
                  <a:lnTo>
                    <a:pt x="1418" y="15"/>
                  </a:lnTo>
                  <a:lnTo>
                    <a:pt x="1445" y="15"/>
                  </a:lnTo>
                  <a:lnTo>
                    <a:pt x="1471" y="15"/>
                  </a:lnTo>
                  <a:lnTo>
                    <a:pt x="1496" y="15"/>
                  </a:lnTo>
                  <a:lnTo>
                    <a:pt x="1521" y="15"/>
                  </a:lnTo>
                  <a:lnTo>
                    <a:pt x="1542" y="15"/>
                  </a:lnTo>
                  <a:lnTo>
                    <a:pt x="1565" y="15"/>
                  </a:lnTo>
                  <a:lnTo>
                    <a:pt x="1584" y="15"/>
                  </a:lnTo>
                  <a:lnTo>
                    <a:pt x="1601" y="15"/>
                  </a:lnTo>
                  <a:lnTo>
                    <a:pt x="1616" y="15"/>
                  </a:lnTo>
                  <a:lnTo>
                    <a:pt x="1629" y="15"/>
                  </a:lnTo>
                  <a:lnTo>
                    <a:pt x="1643" y="15"/>
                  </a:lnTo>
                  <a:lnTo>
                    <a:pt x="1654" y="15"/>
                  </a:lnTo>
                  <a:lnTo>
                    <a:pt x="1660" y="15"/>
                  </a:lnTo>
                  <a:lnTo>
                    <a:pt x="1665" y="15"/>
                  </a:lnTo>
                  <a:lnTo>
                    <a:pt x="1669" y="15"/>
                  </a:lnTo>
                  <a:lnTo>
                    <a:pt x="1671" y="15"/>
                  </a:lnTo>
                  <a:lnTo>
                    <a:pt x="1686" y="0"/>
                  </a:lnTo>
                  <a:lnTo>
                    <a:pt x="1686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0" name="Freeform 42"/>
            <p:cNvSpPr>
              <a:spLocks/>
            </p:cNvSpPr>
            <p:nvPr/>
          </p:nvSpPr>
          <p:spPr bwMode="auto">
            <a:xfrm flipH="1">
              <a:off x="6640513" y="4878388"/>
              <a:ext cx="123825" cy="127000"/>
            </a:xfrm>
            <a:custGeom>
              <a:avLst/>
              <a:gdLst>
                <a:gd name="T0" fmla="*/ 21 w 156"/>
                <a:gd name="T1" fmla="*/ 63 h 160"/>
                <a:gd name="T2" fmla="*/ 28 w 156"/>
                <a:gd name="T3" fmla="*/ 57 h 160"/>
                <a:gd name="T4" fmla="*/ 49 w 156"/>
                <a:gd name="T5" fmla="*/ 45 h 160"/>
                <a:gd name="T6" fmla="*/ 74 w 156"/>
                <a:gd name="T7" fmla="*/ 34 h 160"/>
                <a:gd name="T8" fmla="*/ 93 w 156"/>
                <a:gd name="T9" fmla="*/ 34 h 160"/>
                <a:gd name="T10" fmla="*/ 85 w 156"/>
                <a:gd name="T11" fmla="*/ 49 h 160"/>
                <a:gd name="T12" fmla="*/ 72 w 156"/>
                <a:gd name="T13" fmla="*/ 61 h 160"/>
                <a:gd name="T14" fmla="*/ 57 w 156"/>
                <a:gd name="T15" fmla="*/ 76 h 160"/>
                <a:gd name="T16" fmla="*/ 40 w 156"/>
                <a:gd name="T17" fmla="*/ 89 h 160"/>
                <a:gd name="T18" fmla="*/ 26 w 156"/>
                <a:gd name="T19" fmla="*/ 101 h 160"/>
                <a:gd name="T20" fmla="*/ 15 w 156"/>
                <a:gd name="T21" fmla="*/ 110 h 160"/>
                <a:gd name="T22" fmla="*/ 11 w 156"/>
                <a:gd name="T23" fmla="*/ 116 h 160"/>
                <a:gd name="T24" fmla="*/ 11 w 156"/>
                <a:gd name="T25" fmla="*/ 125 h 160"/>
                <a:gd name="T26" fmla="*/ 17 w 156"/>
                <a:gd name="T27" fmla="*/ 141 h 160"/>
                <a:gd name="T28" fmla="*/ 23 w 156"/>
                <a:gd name="T29" fmla="*/ 154 h 160"/>
                <a:gd name="T30" fmla="*/ 30 w 156"/>
                <a:gd name="T31" fmla="*/ 160 h 160"/>
                <a:gd name="T32" fmla="*/ 36 w 156"/>
                <a:gd name="T33" fmla="*/ 156 h 160"/>
                <a:gd name="T34" fmla="*/ 51 w 156"/>
                <a:gd name="T35" fmla="*/ 152 h 160"/>
                <a:gd name="T36" fmla="*/ 70 w 156"/>
                <a:gd name="T37" fmla="*/ 144 h 160"/>
                <a:gd name="T38" fmla="*/ 93 w 156"/>
                <a:gd name="T39" fmla="*/ 139 h 160"/>
                <a:gd name="T40" fmla="*/ 116 w 156"/>
                <a:gd name="T41" fmla="*/ 131 h 160"/>
                <a:gd name="T42" fmla="*/ 135 w 156"/>
                <a:gd name="T43" fmla="*/ 125 h 160"/>
                <a:gd name="T44" fmla="*/ 150 w 156"/>
                <a:gd name="T45" fmla="*/ 120 h 160"/>
                <a:gd name="T46" fmla="*/ 156 w 156"/>
                <a:gd name="T47" fmla="*/ 118 h 160"/>
                <a:gd name="T48" fmla="*/ 140 w 156"/>
                <a:gd name="T49" fmla="*/ 104 h 160"/>
                <a:gd name="T50" fmla="*/ 123 w 156"/>
                <a:gd name="T51" fmla="*/ 99 h 160"/>
                <a:gd name="T52" fmla="*/ 108 w 156"/>
                <a:gd name="T53" fmla="*/ 104 h 160"/>
                <a:gd name="T54" fmla="*/ 85 w 156"/>
                <a:gd name="T55" fmla="*/ 114 h 160"/>
                <a:gd name="T56" fmla="*/ 64 w 156"/>
                <a:gd name="T57" fmla="*/ 122 h 160"/>
                <a:gd name="T58" fmla="*/ 57 w 156"/>
                <a:gd name="T59" fmla="*/ 125 h 160"/>
                <a:gd name="T60" fmla="*/ 55 w 156"/>
                <a:gd name="T61" fmla="*/ 120 h 160"/>
                <a:gd name="T62" fmla="*/ 63 w 156"/>
                <a:gd name="T63" fmla="*/ 106 h 160"/>
                <a:gd name="T64" fmla="*/ 76 w 156"/>
                <a:gd name="T65" fmla="*/ 93 h 160"/>
                <a:gd name="T66" fmla="*/ 87 w 156"/>
                <a:gd name="T67" fmla="*/ 84 h 160"/>
                <a:gd name="T68" fmla="*/ 104 w 156"/>
                <a:gd name="T69" fmla="*/ 74 h 160"/>
                <a:gd name="T70" fmla="*/ 118 w 156"/>
                <a:gd name="T71" fmla="*/ 61 h 160"/>
                <a:gd name="T72" fmla="*/ 131 w 156"/>
                <a:gd name="T73" fmla="*/ 51 h 160"/>
                <a:gd name="T74" fmla="*/ 144 w 156"/>
                <a:gd name="T75" fmla="*/ 36 h 160"/>
                <a:gd name="T76" fmla="*/ 140 w 156"/>
                <a:gd name="T77" fmla="*/ 15 h 160"/>
                <a:gd name="T78" fmla="*/ 131 w 156"/>
                <a:gd name="T79" fmla="*/ 6 h 160"/>
                <a:gd name="T80" fmla="*/ 118 w 156"/>
                <a:gd name="T81" fmla="*/ 2 h 160"/>
                <a:gd name="T82" fmla="*/ 104 w 156"/>
                <a:gd name="T83" fmla="*/ 0 h 160"/>
                <a:gd name="T84" fmla="*/ 87 w 156"/>
                <a:gd name="T85" fmla="*/ 4 h 160"/>
                <a:gd name="T86" fmla="*/ 68 w 156"/>
                <a:gd name="T87" fmla="*/ 6 h 160"/>
                <a:gd name="T88" fmla="*/ 49 w 156"/>
                <a:gd name="T89" fmla="*/ 9 h 160"/>
                <a:gd name="T90" fmla="*/ 28 w 156"/>
                <a:gd name="T91" fmla="*/ 13 h 160"/>
                <a:gd name="T92" fmla="*/ 15 w 156"/>
                <a:gd name="T93" fmla="*/ 17 h 160"/>
                <a:gd name="T94" fmla="*/ 0 w 156"/>
                <a:gd name="T95" fmla="*/ 2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6" h="160">
                  <a:moveTo>
                    <a:pt x="0" y="21"/>
                  </a:moveTo>
                  <a:lnTo>
                    <a:pt x="21" y="63"/>
                  </a:lnTo>
                  <a:lnTo>
                    <a:pt x="23" y="61"/>
                  </a:lnTo>
                  <a:lnTo>
                    <a:pt x="28" y="57"/>
                  </a:lnTo>
                  <a:lnTo>
                    <a:pt x="38" y="51"/>
                  </a:lnTo>
                  <a:lnTo>
                    <a:pt x="49" y="45"/>
                  </a:lnTo>
                  <a:lnTo>
                    <a:pt x="61" y="38"/>
                  </a:lnTo>
                  <a:lnTo>
                    <a:pt x="74" y="34"/>
                  </a:lnTo>
                  <a:lnTo>
                    <a:pt x="83" y="32"/>
                  </a:lnTo>
                  <a:lnTo>
                    <a:pt x="93" y="34"/>
                  </a:lnTo>
                  <a:lnTo>
                    <a:pt x="93" y="40"/>
                  </a:lnTo>
                  <a:lnTo>
                    <a:pt x="85" y="49"/>
                  </a:lnTo>
                  <a:lnTo>
                    <a:pt x="78" y="55"/>
                  </a:lnTo>
                  <a:lnTo>
                    <a:pt x="72" y="61"/>
                  </a:lnTo>
                  <a:lnTo>
                    <a:pt x="64" y="68"/>
                  </a:lnTo>
                  <a:lnTo>
                    <a:pt x="57" y="76"/>
                  </a:lnTo>
                  <a:lnTo>
                    <a:pt x="47" y="82"/>
                  </a:lnTo>
                  <a:lnTo>
                    <a:pt x="40" y="89"/>
                  </a:lnTo>
                  <a:lnTo>
                    <a:pt x="32" y="95"/>
                  </a:lnTo>
                  <a:lnTo>
                    <a:pt x="26" y="101"/>
                  </a:lnTo>
                  <a:lnTo>
                    <a:pt x="19" y="104"/>
                  </a:lnTo>
                  <a:lnTo>
                    <a:pt x="15" y="110"/>
                  </a:lnTo>
                  <a:lnTo>
                    <a:pt x="11" y="114"/>
                  </a:lnTo>
                  <a:lnTo>
                    <a:pt x="11" y="116"/>
                  </a:lnTo>
                  <a:lnTo>
                    <a:pt x="11" y="118"/>
                  </a:lnTo>
                  <a:lnTo>
                    <a:pt x="11" y="125"/>
                  </a:lnTo>
                  <a:lnTo>
                    <a:pt x="15" y="131"/>
                  </a:lnTo>
                  <a:lnTo>
                    <a:pt x="17" y="141"/>
                  </a:lnTo>
                  <a:lnTo>
                    <a:pt x="21" y="148"/>
                  </a:lnTo>
                  <a:lnTo>
                    <a:pt x="23" y="154"/>
                  </a:lnTo>
                  <a:lnTo>
                    <a:pt x="26" y="158"/>
                  </a:lnTo>
                  <a:lnTo>
                    <a:pt x="30" y="160"/>
                  </a:lnTo>
                  <a:lnTo>
                    <a:pt x="32" y="158"/>
                  </a:lnTo>
                  <a:lnTo>
                    <a:pt x="36" y="156"/>
                  </a:lnTo>
                  <a:lnTo>
                    <a:pt x="42" y="154"/>
                  </a:lnTo>
                  <a:lnTo>
                    <a:pt x="51" y="152"/>
                  </a:lnTo>
                  <a:lnTo>
                    <a:pt x="61" y="148"/>
                  </a:lnTo>
                  <a:lnTo>
                    <a:pt x="70" y="144"/>
                  </a:lnTo>
                  <a:lnTo>
                    <a:pt x="82" y="141"/>
                  </a:lnTo>
                  <a:lnTo>
                    <a:pt x="93" y="139"/>
                  </a:lnTo>
                  <a:lnTo>
                    <a:pt x="104" y="135"/>
                  </a:lnTo>
                  <a:lnTo>
                    <a:pt x="116" y="131"/>
                  </a:lnTo>
                  <a:lnTo>
                    <a:pt x="125" y="127"/>
                  </a:lnTo>
                  <a:lnTo>
                    <a:pt x="135" y="125"/>
                  </a:lnTo>
                  <a:lnTo>
                    <a:pt x="142" y="122"/>
                  </a:lnTo>
                  <a:lnTo>
                    <a:pt x="150" y="120"/>
                  </a:lnTo>
                  <a:lnTo>
                    <a:pt x="152" y="118"/>
                  </a:lnTo>
                  <a:lnTo>
                    <a:pt x="156" y="118"/>
                  </a:lnTo>
                  <a:lnTo>
                    <a:pt x="150" y="110"/>
                  </a:lnTo>
                  <a:lnTo>
                    <a:pt x="140" y="104"/>
                  </a:lnTo>
                  <a:lnTo>
                    <a:pt x="131" y="99"/>
                  </a:lnTo>
                  <a:lnTo>
                    <a:pt x="123" y="99"/>
                  </a:lnTo>
                  <a:lnTo>
                    <a:pt x="118" y="101"/>
                  </a:lnTo>
                  <a:lnTo>
                    <a:pt x="108" y="104"/>
                  </a:lnTo>
                  <a:lnTo>
                    <a:pt x="97" y="106"/>
                  </a:lnTo>
                  <a:lnTo>
                    <a:pt x="85" y="114"/>
                  </a:lnTo>
                  <a:lnTo>
                    <a:pt x="74" y="116"/>
                  </a:lnTo>
                  <a:lnTo>
                    <a:pt x="64" y="122"/>
                  </a:lnTo>
                  <a:lnTo>
                    <a:pt x="59" y="123"/>
                  </a:lnTo>
                  <a:lnTo>
                    <a:pt x="57" y="125"/>
                  </a:lnTo>
                  <a:lnTo>
                    <a:pt x="55" y="123"/>
                  </a:lnTo>
                  <a:lnTo>
                    <a:pt x="55" y="120"/>
                  </a:lnTo>
                  <a:lnTo>
                    <a:pt x="57" y="114"/>
                  </a:lnTo>
                  <a:lnTo>
                    <a:pt x="63" y="106"/>
                  </a:lnTo>
                  <a:lnTo>
                    <a:pt x="66" y="101"/>
                  </a:lnTo>
                  <a:lnTo>
                    <a:pt x="76" y="93"/>
                  </a:lnTo>
                  <a:lnTo>
                    <a:pt x="82" y="87"/>
                  </a:lnTo>
                  <a:lnTo>
                    <a:pt x="87" y="84"/>
                  </a:lnTo>
                  <a:lnTo>
                    <a:pt x="97" y="78"/>
                  </a:lnTo>
                  <a:lnTo>
                    <a:pt x="104" y="74"/>
                  </a:lnTo>
                  <a:lnTo>
                    <a:pt x="112" y="66"/>
                  </a:lnTo>
                  <a:lnTo>
                    <a:pt x="118" y="61"/>
                  </a:lnTo>
                  <a:lnTo>
                    <a:pt x="125" y="55"/>
                  </a:lnTo>
                  <a:lnTo>
                    <a:pt x="131" y="51"/>
                  </a:lnTo>
                  <a:lnTo>
                    <a:pt x="140" y="42"/>
                  </a:lnTo>
                  <a:lnTo>
                    <a:pt x="144" y="36"/>
                  </a:lnTo>
                  <a:lnTo>
                    <a:pt x="144" y="25"/>
                  </a:lnTo>
                  <a:lnTo>
                    <a:pt x="140" y="15"/>
                  </a:lnTo>
                  <a:lnTo>
                    <a:pt x="137" y="9"/>
                  </a:lnTo>
                  <a:lnTo>
                    <a:pt x="131" y="6"/>
                  </a:lnTo>
                  <a:lnTo>
                    <a:pt x="123" y="2"/>
                  </a:lnTo>
                  <a:lnTo>
                    <a:pt x="118" y="2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97" y="2"/>
                  </a:lnTo>
                  <a:lnTo>
                    <a:pt x="87" y="4"/>
                  </a:lnTo>
                  <a:lnTo>
                    <a:pt x="78" y="4"/>
                  </a:lnTo>
                  <a:lnTo>
                    <a:pt x="68" y="6"/>
                  </a:lnTo>
                  <a:lnTo>
                    <a:pt x="59" y="7"/>
                  </a:lnTo>
                  <a:lnTo>
                    <a:pt x="49" y="9"/>
                  </a:lnTo>
                  <a:lnTo>
                    <a:pt x="38" y="11"/>
                  </a:lnTo>
                  <a:lnTo>
                    <a:pt x="28" y="13"/>
                  </a:lnTo>
                  <a:lnTo>
                    <a:pt x="21" y="15"/>
                  </a:lnTo>
                  <a:lnTo>
                    <a:pt x="15" y="17"/>
                  </a:lnTo>
                  <a:lnTo>
                    <a:pt x="4" y="19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1" name="Freeform 43"/>
            <p:cNvSpPr>
              <a:spLocks/>
            </p:cNvSpPr>
            <p:nvPr/>
          </p:nvSpPr>
          <p:spPr bwMode="auto">
            <a:xfrm flipH="1">
              <a:off x="6626225" y="5026025"/>
              <a:ext cx="120650" cy="111125"/>
            </a:xfrm>
            <a:custGeom>
              <a:avLst/>
              <a:gdLst>
                <a:gd name="T0" fmla="*/ 0 w 152"/>
                <a:gd name="T1" fmla="*/ 27 h 141"/>
                <a:gd name="T2" fmla="*/ 7 w 152"/>
                <a:gd name="T3" fmla="*/ 46 h 141"/>
                <a:gd name="T4" fmla="*/ 13 w 152"/>
                <a:gd name="T5" fmla="*/ 46 h 141"/>
                <a:gd name="T6" fmla="*/ 28 w 152"/>
                <a:gd name="T7" fmla="*/ 40 h 141"/>
                <a:gd name="T8" fmla="*/ 49 w 152"/>
                <a:gd name="T9" fmla="*/ 33 h 141"/>
                <a:gd name="T10" fmla="*/ 66 w 152"/>
                <a:gd name="T11" fmla="*/ 29 h 141"/>
                <a:gd name="T12" fmla="*/ 70 w 152"/>
                <a:gd name="T13" fmla="*/ 34 h 141"/>
                <a:gd name="T14" fmla="*/ 55 w 152"/>
                <a:gd name="T15" fmla="*/ 53 h 141"/>
                <a:gd name="T16" fmla="*/ 32 w 152"/>
                <a:gd name="T17" fmla="*/ 73 h 141"/>
                <a:gd name="T18" fmla="*/ 17 w 152"/>
                <a:gd name="T19" fmla="*/ 88 h 141"/>
                <a:gd name="T20" fmla="*/ 15 w 152"/>
                <a:gd name="T21" fmla="*/ 99 h 141"/>
                <a:gd name="T22" fmla="*/ 17 w 152"/>
                <a:gd name="T23" fmla="*/ 116 h 141"/>
                <a:gd name="T24" fmla="*/ 21 w 152"/>
                <a:gd name="T25" fmla="*/ 131 h 141"/>
                <a:gd name="T26" fmla="*/ 28 w 152"/>
                <a:gd name="T27" fmla="*/ 141 h 141"/>
                <a:gd name="T28" fmla="*/ 36 w 152"/>
                <a:gd name="T29" fmla="*/ 135 h 141"/>
                <a:gd name="T30" fmla="*/ 49 w 152"/>
                <a:gd name="T31" fmla="*/ 130 h 141"/>
                <a:gd name="T32" fmla="*/ 66 w 152"/>
                <a:gd name="T33" fmla="*/ 124 h 141"/>
                <a:gd name="T34" fmla="*/ 87 w 152"/>
                <a:gd name="T35" fmla="*/ 118 h 141"/>
                <a:gd name="T36" fmla="*/ 108 w 152"/>
                <a:gd name="T37" fmla="*/ 111 h 141"/>
                <a:gd name="T38" fmla="*/ 127 w 152"/>
                <a:gd name="T39" fmla="*/ 103 h 141"/>
                <a:gd name="T40" fmla="*/ 142 w 152"/>
                <a:gd name="T41" fmla="*/ 97 h 141"/>
                <a:gd name="T42" fmla="*/ 150 w 152"/>
                <a:gd name="T43" fmla="*/ 97 h 141"/>
                <a:gd name="T44" fmla="*/ 152 w 152"/>
                <a:gd name="T45" fmla="*/ 90 h 141"/>
                <a:gd name="T46" fmla="*/ 150 w 152"/>
                <a:gd name="T47" fmla="*/ 73 h 141"/>
                <a:gd name="T48" fmla="*/ 146 w 152"/>
                <a:gd name="T49" fmla="*/ 69 h 141"/>
                <a:gd name="T50" fmla="*/ 137 w 152"/>
                <a:gd name="T51" fmla="*/ 71 h 141"/>
                <a:gd name="T52" fmla="*/ 123 w 152"/>
                <a:gd name="T53" fmla="*/ 76 h 141"/>
                <a:gd name="T54" fmla="*/ 106 w 152"/>
                <a:gd name="T55" fmla="*/ 84 h 141"/>
                <a:gd name="T56" fmla="*/ 89 w 152"/>
                <a:gd name="T57" fmla="*/ 90 h 141"/>
                <a:gd name="T58" fmla="*/ 74 w 152"/>
                <a:gd name="T59" fmla="*/ 97 h 141"/>
                <a:gd name="T60" fmla="*/ 57 w 152"/>
                <a:gd name="T61" fmla="*/ 105 h 141"/>
                <a:gd name="T62" fmla="*/ 53 w 152"/>
                <a:gd name="T63" fmla="*/ 101 h 141"/>
                <a:gd name="T64" fmla="*/ 53 w 152"/>
                <a:gd name="T65" fmla="*/ 92 h 141"/>
                <a:gd name="T66" fmla="*/ 55 w 152"/>
                <a:gd name="T67" fmla="*/ 86 h 141"/>
                <a:gd name="T68" fmla="*/ 64 w 152"/>
                <a:gd name="T69" fmla="*/ 78 h 141"/>
                <a:gd name="T70" fmla="*/ 80 w 152"/>
                <a:gd name="T71" fmla="*/ 71 h 141"/>
                <a:gd name="T72" fmla="*/ 95 w 152"/>
                <a:gd name="T73" fmla="*/ 59 h 141"/>
                <a:gd name="T74" fmla="*/ 110 w 152"/>
                <a:gd name="T75" fmla="*/ 48 h 141"/>
                <a:gd name="T76" fmla="*/ 123 w 152"/>
                <a:gd name="T77" fmla="*/ 34 h 141"/>
                <a:gd name="T78" fmla="*/ 133 w 152"/>
                <a:gd name="T79" fmla="*/ 19 h 141"/>
                <a:gd name="T80" fmla="*/ 123 w 152"/>
                <a:gd name="T81" fmla="*/ 6 h 141"/>
                <a:gd name="T82" fmla="*/ 106 w 152"/>
                <a:gd name="T83" fmla="*/ 2 h 141"/>
                <a:gd name="T84" fmla="*/ 87 w 152"/>
                <a:gd name="T85" fmla="*/ 0 h 141"/>
                <a:gd name="T86" fmla="*/ 64 w 152"/>
                <a:gd name="T87" fmla="*/ 2 h 141"/>
                <a:gd name="T88" fmla="*/ 43 w 152"/>
                <a:gd name="T89" fmla="*/ 6 h 141"/>
                <a:gd name="T90" fmla="*/ 23 w 152"/>
                <a:gd name="T91" fmla="*/ 8 h 141"/>
                <a:gd name="T92" fmla="*/ 7 w 152"/>
                <a:gd name="T93" fmla="*/ 15 h 141"/>
                <a:gd name="T94" fmla="*/ 0 w 152"/>
                <a:gd name="T95" fmla="*/ 19 h 141"/>
                <a:gd name="T96" fmla="*/ 0 w 152"/>
                <a:gd name="T97" fmla="*/ 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141">
                  <a:moveTo>
                    <a:pt x="0" y="23"/>
                  </a:moveTo>
                  <a:lnTo>
                    <a:pt x="0" y="27"/>
                  </a:lnTo>
                  <a:lnTo>
                    <a:pt x="3" y="38"/>
                  </a:lnTo>
                  <a:lnTo>
                    <a:pt x="7" y="46"/>
                  </a:lnTo>
                  <a:lnTo>
                    <a:pt x="11" y="50"/>
                  </a:lnTo>
                  <a:lnTo>
                    <a:pt x="13" y="46"/>
                  </a:lnTo>
                  <a:lnTo>
                    <a:pt x="21" y="44"/>
                  </a:lnTo>
                  <a:lnTo>
                    <a:pt x="28" y="40"/>
                  </a:lnTo>
                  <a:lnTo>
                    <a:pt x="40" y="36"/>
                  </a:lnTo>
                  <a:lnTo>
                    <a:pt x="49" y="33"/>
                  </a:lnTo>
                  <a:lnTo>
                    <a:pt x="59" y="31"/>
                  </a:lnTo>
                  <a:lnTo>
                    <a:pt x="66" y="29"/>
                  </a:lnTo>
                  <a:lnTo>
                    <a:pt x="72" y="33"/>
                  </a:lnTo>
                  <a:lnTo>
                    <a:pt x="70" y="34"/>
                  </a:lnTo>
                  <a:lnTo>
                    <a:pt x="64" y="44"/>
                  </a:lnTo>
                  <a:lnTo>
                    <a:pt x="55" y="53"/>
                  </a:lnTo>
                  <a:lnTo>
                    <a:pt x="45" y="63"/>
                  </a:lnTo>
                  <a:lnTo>
                    <a:pt x="32" y="73"/>
                  </a:lnTo>
                  <a:lnTo>
                    <a:pt x="23" y="82"/>
                  </a:lnTo>
                  <a:lnTo>
                    <a:pt x="17" y="88"/>
                  </a:lnTo>
                  <a:lnTo>
                    <a:pt x="15" y="93"/>
                  </a:lnTo>
                  <a:lnTo>
                    <a:pt x="15" y="99"/>
                  </a:lnTo>
                  <a:lnTo>
                    <a:pt x="17" y="107"/>
                  </a:lnTo>
                  <a:lnTo>
                    <a:pt x="17" y="116"/>
                  </a:lnTo>
                  <a:lnTo>
                    <a:pt x="21" y="126"/>
                  </a:lnTo>
                  <a:lnTo>
                    <a:pt x="21" y="131"/>
                  </a:lnTo>
                  <a:lnTo>
                    <a:pt x="24" y="139"/>
                  </a:lnTo>
                  <a:lnTo>
                    <a:pt x="28" y="141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43" y="133"/>
                  </a:lnTo>
                  <a:lnTo>
                    <a:pt x="49" y="130"/>
                  </a:lnTo>
                  <a:lnTo>
                    <a:pt x="59" y="128"/>
                  </a:lnTo>
                  <a:lnTo>
                    <a:pt x="66" y="124"/>
                  </a:lnTo>
                  <a:lnTo>
                    <a:pt x="78" y="120"/>
                  </a:lnTo>
                  <a:lnTo>
                    <a:pt x="87" y="118"/>
                  </a:lnTo>
                  <a:lnTo>
                    <a:pt x="99" y="114"/>
                  </a:lnTo>
                  <a:lnTo>
                    <a:pt x="108" y="111"/>
                  </a:lnTo>
                  <a:lnTo>
                    <a:pt x="119" y="107"/>
                  </a:lnTo>
                  <a:lnTo>
                    <a:pt x="127" y="103"/>
                  </a:lnTo>
                  <a:lnTo>
                    <a:pt x="137" y="101"/>
                  </a:lnTo>
                  <a:lnTo>
                    <a:pt x="142" y="97"/>
                  </a:lnTo>
                  <a:lnTo>
                    <a:pt x="148" y="97"/>
                  </a:lnTo>
                  <a:lnTo>
                    <a:pt x="150" y="97"/>
                  </a:lnTo>
                  <a:lnTo>
                    <a:pt x="152" y="97"/>
                  </a:lnTo>
                  <a:lnTo>
                    <a:pt x="152" y="90"/>
                  </a:lnTo>
                  <a:lnTo>
                    <a:pt x="152" y="80"/>
                  </a:lnTo>
                  <a:lnTo>
                    <a:pt x="150" y="73"/>
                  </a:lnTo>
                  <a:lnTo>
                    <a:pt x="150" y="69"/>
                  </a:lnTo>
                  <a:lnTo>
                    <a:pt x="146" y="69"/>
                  </a:lnTo>
                  <a:lnTo>
                    <a:pt x="142" y="71"/>
                  </a:lnTo>
                  <a:lnTo>
                    <a:pt x="137" y="71"/>
                  </a:lnTo>
                  <a:lnTo>
                    <a:pt x="131" y="74"/>
                  </a:lnTo>
                  <a:lnTo>
                    <a:pt x="123" y="76"/>
                  </a:lnTo>
                  <a:lnTo>
                    <a:pt x="114" y="80"/>
                  </a:lnTo>
                  <a:lnTo>
                    <a:pt x="106" y="84"/>
                  </a:lnTo>
                  <a:lnTo>
                    <a:pt x="99" y="88"/>
                  </a:lnTo>
                  <a:lnTo>
                    <a:pt x="89" y="90"/>
                  </a:lnTo>
                  <a:lnTo>
                    <a:pt x="81" y="93"/>
                  </a:lnTo>
                  <a:lnTo>
                    <a:pt x="74" y="97"/>
                  </a:lnTo>
                  <a:lnTo>
                    <a:pt x="66" y="99"/>
                  </a:lnTo>
                  <a:lnTo>
                    <a:pt x="57" y="105"/>
                  </a:lnTo>
                  <a:lnTo>
                    <a:pt x="55" y="107"/>
                  </a:lnTo>
                  <a:lnTo>
                    <a:pt x="53" y="101"/>
                  </a:lnTo>
                  <a:lnTo>
                    <a:pt x="53" y="97"/>
                  </a:lnTo>
                  <a:lnTo>
                    <a:pt x="53" y="92"/>
                  </a:lnTo>
                  <a:lnTo>
                    <a:pt x="55" y="88"/>
                  </a:lnTo>
                  <a:lnTo>
                    <a:pt x="55" y="86"/>
                  </a:lnTo>
                  <a:lnTo>
                    <a:pt x="59" y="82"/>
                  </a:lnTo>
                  <a:lnTo>
                    <a:pt x="64" y="78"/>
                  </a:lnTo>
                  <a:lnTo>
                    <a:pt x="72" y="76"/>
                  </a:lnTo>
                  <a:lnTo>
                    <a:pt x="80" y="71"/>
                  </a:lnTo>
                  <a:lnTo>
                    <a:pt x="87" y="65"/>
                  </a:lnTo>
                  <a:lnTo>
                    <a:pt x="95" y="59"/>
                  </a:lnTo>
                  <a:lnTo>
                    <a:pt x="104" y="55"/>
                  </a:lnTo>
                  <a:lnTo>
                    <a:pt x="110" y="48"/>
                  </a:lnTo>
                  <a:lnTo>
                    <a:pt x="118" y="42"/>
                  </a:lnTo>
                  <a:lnTo>
                    <a:pt x="123" y="34"/>
                  </a:lnTo>
                  <a:lnTo>
                    <a:pt x="129" y="31"/>
                  </a:lnTo>
                  <a:lnTo>
                    <a:pt x="133" y="19"/>
                  </a:lnTo>
                  <a:lnTo>
                    <a:pt x="129" y="12"/>
                  </a:lnTo>
                  <a:lnTo>
                    <a:pt x="123" y="6"/>
                  </a:lnTo>
                  <a:lnTo>
                    <a:pt x="116" y="4"/>
                  </a:lnTo>
                  <a:lnTo>
                    <a:pt x="106" y="2"/>
                  </a:lnTo>
                  <a:lnTo>
                    <a:pt x="99" y="2"/>
                  </a:lnTo>
                  <a:lnTo>
                    <a:pt x="87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5" y="4"/>
                  </a:lnTo>
                  <a:lnTo>
                    <a:pt x="43" y="6"/>
                  </a:lnTo>
                  <a:lnTo>
                    <a:pt x="32" y="8"/>
                  </a:lnTo>
                  <a:lnTo>
                    <a:pt x="23" y="8"/>
                  </a:lnTo>
                  <a:lnTo>
                    <a:pt x="15" y="12"/>
                  </a:lnTo>
                  <a:lnTo>
                    <a:pt x="7" y="15"/>
                  </a:lnTo>
                  <a:lnTo>
                    <a:pt x="3" y="17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2" name="Freeform 44"/>
            <p:cNvSpPr>
              <a:spLocks/>
            </p:cNvSpPr>
            <p:nvPr/>
          </p:nvSpPr>
          <p:spPr bwMode="auto">
            <a:xfrm flipH="1">
              <a:off x="6789738" y="5057775"/>
              <a:ext cx="85725" cy="92075"/>
            </a:xfrm>
            <a:custGeom>
              <a:avLst/>
              <a:gdLst>
                <a:gd name="T0" fmla="*/ 36 w 108"/>
                <a:gd name="T1" fmla="*/ 0 h 116"/>
                <a:gd name="T2" fmla="*/ 36 w 108"/>
                <a:gd name="T3" fmla="*/ 42 h 116"/>
                <a:gd name="T4" fmla="*/ 0 w 108"/>
                <a:gd name="T5" fmla="*/ 52 h 116"/>
                <a:gd name="T6" fmla="*/ 10 w 108"/>
                <a:gd name="T7" fmla="*/ 78 h 116"/>
                <a:gd name="T8" fmla="*/ 38 w 108"/>
                <a:gd name="T9" fmla="*/ 74 h 116"/>
                <a:gd name="T10" fmla="*/ 44 w 108"/>
                <a:gd name="T11" fmla="*/ 116 h 116"/>
                <a:gd name="T12" fmla="*/ 80 w 108"/>
                <a:gd name="T13" fmla="*/ 107 h 116"/>
                <a:gd name="T14" fmla="*/ 76 w 108"/>
                <a:gd name="T15" fmla="*/ 72 h 116"/>
                <a:gd name="T16" fmla="*/ 107 w 108"/>
                <a:gd name="T17" fmla="*/ 69 h 116"/>
                <a:gd name="T18" fmla="*/ 107 w 108"/>
                <a:gd name="T19" fmla="*/ 65 h 116"/>
                <a:gd name="T20" fmla="*/ 107 w 108"/>
                <a:gd name="T21" fmla="*/ 63 h 116"/>
                <a:gd name="T22" fmla="*/ 107 w 108"/>
                <a:gd name="T23" fmla="*/ 57 h 116"/>
                <a:gd name="T24" fmla="*/ 108 w 108"/>
                <a:gd name="T25" fmla="*/ 52 h 116"/>
                <a:gd name="T26" fmla="*/ 107 w 108"/>
                <a:gd name="T27" fmla="*/ 44 h 116"/>
                <a:gd name="T28" fmla="*/ 107 w 108"/>
                <a:gd name="T29" fmla="*/ 38 h 116"/>
                <a:gd name="T30" fmla="*/ 107 w 108"/>
                <a:gd name="T31" fmla="*/ 33 h 116"/>
                <a:gd name="T32" fmla="*/ 103 w 108"/>
                <a:gd name="T33" fmla="*/ 33 h 116"/>
                <a:gd name="T34" fmla="*/ 101 w 108"/>
                <a:gd name="T35" fmla="*/ 33 h 116"/>
                <a:gd name="T36" fmla="*/ 93 w 108"/>
                <a:gd name="T37" fmla="*/ 33 h 116"/>
                <a:gd name="T38" fmla="*/ 88 w 108"/>
                <a:gd name="T39" fmla="*/ 34 h 116"/>
                <a:gd name="T40" fmla="*/ 76 w 108"/>
                <a:gd name="T41" fmla="*/ 36 h 116"/>
                <a:gd name="T42" fmla="*/ 70 w 108"/>
                <a:gd name="T43" fmla="*/ 36 h 116"/>
                <a:gd name="T44" fmla="*/ 76 w 108"/>
                <a:gd name="T45" fmla="*/ 0 h 116"/>
                <a:gd name="T46" fmla="*/ 36 w 108"/>
                <a:gd name="T47" fmla="*/ 0 h 116"/>
                <a:gd name="T48" fmla="*/ 36 w 108"/>
                <a:gd name="T4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" h="116">
                  <a:moveTo>
                    <a:pt x="36" y="0"/>
                  </a:moveTo>
                  <a:lnTo>
                    <a:pt x="36" y="42"/>
                  </a:lnTo>
                  <a:lnTo>
                    <a:pt x="0" y="52"/>
                  </a:lnTo>
                  <a:lnTo>
                    <a:pt x="10" y="78"/>
                  </a:lnTo>
                  <a:lnTo>
                    <a:pt x="38" y="74"/>
                  </a:lnTo>
                  <a:lnTo>
                    <a:pt x="44" y="116"/>
                  </a:lnTo>
                  <a:lnTo>
                    <a:pt x="80" y="107"/>
                  </a:lnTo>
                  <a:lnTo>
                    <a:pt x="76" y="72"/>
                  </a:lnTo>
                  <a:lnTo>
                    <a:pt x="107" y="69"/>
                  </a:lnTo>
                  <a:lnTo>
                    <a:pt x="107" y="65"/>
                  </a:lnTo>
                  <a:lnTo>
                    <a:pt x="107" y="63"/>
                  </a:lnTo>
                  <a:lnTo>
                    <a:pt x="107" y="57"/>
                  </a:lnTo>
                  <a:lnTo>
                    <a:pt x="108" y="52"/>
                  </a:lnTo>
                  <a:lnTo>
                    <a:pt x="107" y="44"/>
                  </a:lnTo>
                  <a:lnTo>
                    <a:pt x="107" y="38"/>
                  </a:lnTo>
                  <a:lnTo>
                    <a:pt x="107" y="33"/>
                  </a:lnTo>
                  <a:lnTo>
                    <a:pt x="103" y="33"/>
                  </a:lnTo>
                  <a:lnTo>
                    <a:pt x="101" y="33"/>
                  </a:lnTo>
                  <a:lnTo>
                    <a:pt x="93" y="33"/>
                  </a:lnTo>
                  <a:lnTo>
                    <a:pt x="88" y="34"/>
                  </a:lnTo>
                  <a:lnTo>
                    <a:pt x="76" y="36"/>
                  </a:lnTo>
                  <a:lnTo>
                    <a:pt x="70" y="36"/>
                  </a:lnTo>
                  <a:lnTo>
                    <a:pt x="76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3" name="Freeform 45"/>
            <p:cNvSpPr>
              <a:spLocks/>
            </p:cNvSpPr>
            <p:nvPr/>
          </p:nvSpPr>
          <p:spPr bwMode="auto">
            <a:xfrm flipH="1">
              <a:off x="6548438" y="5143500"/>
              <a:ext cx="236538" cy="93663"/>
            </a:xfrm>
            <a:custGeom>
              <a:avLst/>
              <a:gdLst>
                <a:gd name="T0" fmla="*/ 0 w 299"/>
                <a:gd name="T1" fmla="*/ 83 h 117"/>
                <a:gd name="T2" fmla="*/ 12 w 299"/>
                <a:gd name="T3" fmla="*/ 117 h 117"/>
                <a:gd name="T4" fmla="*/ 291 w 299"/>
                <a:gd name="T5" fmla="*/ 62 h 117"/>
                <a:gd name="T6" fmla="*/ 299 w 299"/>
                <a:gd name="T7" fmla="*/ 0 h 117"/>
                <a:gd name="T8" fmla="*/ 0 w 299"/>
                <a:gd name="T9" fmla="*/ 83 h 117"/>
                <a:gd name="T10" fmla="*/ 0 w 299"/>
                <a:gd name="T11" fmla="*/ 8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9" h="117">
                  <a:moveTo>
                    <a:pt x="0" y="83"/>
                  </a:moveTo>
                  <a:lnTo>
                    <a:pt x="12" y="117"/>
                  </a:lnTo>
                  <a:lnTo>
                    <a:pt x="291" y="62"/>
                  </a:lnTo>
                  <a:lnTo>
                    <a:pt x="29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4" name="Freeform 46"/>
            <p:cNvSpPr>
              <a:spLocks/>
            </p:cNvSpPr>
            <p:nvPr/>
          </p:nvSpPr>
          <p:spPr bwMode="auto">
            <a:xfrm flipH="1">
              <a:off x="6591300" y="5246688"/>
              <a:ext cx="120650" cy="150813"/>
            </a:xfrm>
            <a:custGeom>
              <a:avLst/>
              <a:gdLst>
                <a:gd name="T0" fmla="*/ 29 w 152"/>
                <a:gd name="T1" fmla="*/ 4 h 190"/>
                <a:gd name="T2" fmla="*/ 0 w 152"/>
                <a:gd name="T3" fmla="*/ 68 h 190"/>
                <a:gd name="T4" fmla="*/ 6 w 152"/>
                <a:gd name="T5" fmla="*/ 116 h 190"/>
                <a:gd name="T6" fmla="*/ 65 w 152"/>
                <a:gd name="T7" fmla="*/ 104 h 190"/>
                <a:gd name="T8" fmla="*/ 65 w 152"/>
                <a:gd name="T9" fmla="*/ 190 h 190"/>
                <a:gd name="T10" fmla="*/ 109 w 152"/>
                <a:gd name="T11" fmla="*/ 190 h 190"/>
                <a:gd name="T12" fmla="*/ 95 w 152"/>
                <a:gd name="T13" fmla="*/ 102 h 190"/>
                <a:gd name="T14" fmla="*/ 151 w 152"/>
                <a:gd name="T15" fmla="*/ 100 h 190"/>
                <a:gd name="T16" fmla="*/ 151 w 152"/>
                <a:gd name="T17" fmla="*/ 99 h 190"/>
                <a:gd name="T18" fmla="*/ 151 w 152"/>
                <a:gd name="T19" fmla="*/ 95 h 190"/>
                <a:gd name="T20" fmla="*/ 151 w 152"/>
                <a:gd name="T21" fmla="*/ 87 h 190"/>
                <a:gd name="T22" fmla="*/ 152 w 152"/>
                <a:gd name="T23" fmla="*/ 81 h 190"/>
                <a:gd name="T24" fmla="*/ 152 w 152"/>
                <a:gd name="T25" fmla="*/ 76 h 190"/>
                <a:gd name="T26" fmla="*/ 152 w 152"/>
                <a:gd name="T27" fmla="*/ 70 h 190"/>
                <a:gd name="T28" fmla="*/ 151 w 152"/>
                <a:gd name="T29" fmla="*/ 64 h 190"/>
                <a:gd name="T30" fmla="*/ 151 w 152"/>
                <a:gd name="T31" fmla="*/ 64 h 190"/>
                <a:gd name="T32" fmla="*/ 147 w 152"/>
                <a:gd name="T33" fmla="*/ 64 h 190"/>
                <a:gd name="T34" fmla="*/ 141 w 152"/>
                <a:gd name="T35" fmla="*/ 64 h 190"/>
                <a:gd name="T36" fmla="*/ 130 w 152"/>
                <a:gd name="T37" fmla="*/ 66 h 190"/>
                <a:gd name="T38" fmla="*/ 120 w 152"/>
                <a:gd name="T39" fmla="*/ 70 h 190"/>
                <a:gd name="T40" fmla="*/ 111 w 152"/>
                <a:gd name="T41" fmla="*/ 72 h 190"/>
                <a:gd name="T42" fmla="*/ 101 w 152"/>
                <a:gd name="T43" fmla="*/ 74 h 190"/>
                <a:gd name="T44" fmla="*/ 95 w 152"/>
                <a:gd name="T45" fmla="*/ 76 h 190"/>
                <a:gd name="T46" fmla="*/ 94 w 152"/>
                <a:gd name="T47" fmla="*/ 76 h 190"/>
                <a:gd name="T48" fmla="*/ 92 w 152"/>
                <a:gd name="T49" fmla="*/ 28 h 190"/>
                <a:gd name="T50" fmla="*/ 65 w 152"/>
                <a:gd name="T51" fmla="*/ 34 h 190"/>
                <a:gd name="T52" fmla="*/ 65 w 152"/>
                <a:gd name="T53" fmla="*/ 80 h 190"/>
                <a:gd name="T54" fmla="*/ 27 w 152"/>
                <a:gd name="T55" fmla="*/ 89 h 190"/>
                <a:gd name="T56" fmla="*/ 23 w 152"/>
                <a:gd name="T57" fmla="*/ 87 h 190"/>
                <a:gd name="T58" fmla="*/ 23 w 152"/>
                <a:gd name="T59" fmla="*/ 81 h 190"/>
                <a:gd name="T60" fmla="*/ 21 w 152"/>
                <a:gd name="T61" fmla="*/ 74 h 190"/>
                <a:gd name="T62" fmla="*/ 23 w 152"/>
                <a:gd name="T63" fmla="*/ 68 h 190"/>
                <a:gd name="T64" fmla="*/ 27 w 152"/>
                <a:gd name="T65" fmla="*/ 62 h 190"/>
                <a:gd name="T66" fmla="*/ 33 w 152"/>
                <a:gd name="T67" fmla="*/ 53 h 190"/>
                <a:gd name="T68" fmla="*/ 38 w 152"/>
                <a:gd name="T69" fmla="*/ 42 h 190"/>
                <a:gd name="T70" fmla="*/ 48 w 152"/>
                <a:gd name="T71" fmla="*/ 30 h 190"/>
                <a:gd name="T72" fmla="*/ 54 w 152"/>
                <a:gd name="T73" fmla="*/ 17 h 190"/>
                <a:gd name="T74" fmla="*/ 61 w 152"/>
                <a:gd name="T75" fmla="*/ 7 h 190"/>
                <a:gd name="T76" fmla="*/ 65 w 152"/>
                <a:gd name="T77" fmla="*/ 2 h 190"/>
                <a:gd name="T78" fmla="*/ 67 w 152"/>
                <a:gd name="T79" fmla="*/ 0 h 190"/>
                <a:gd name="T80" fmla="*/ 29 w 152"/>
                <a:gd name="T81" fmla="*/ 4 h 190"/>
                <a:gd name="T82" fmla="*/ 29 w 152"/>
                <a:gd name="T83" fmla="*/ 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2" h="190">
                  <a:moveTo>
                    <a:pt x="29" y="4"/>
                  </a:moveTo>
                  <a:lnTo>
                    <a:pt x="0" y="68"/>
                  </a:lnTo>
                  <a:lnTo>
                    <a:pt x="6" y="116"/>
                  </a:lnTo>
                  <a:lnTo>
                    <a:pt x="65" y="104"/>
                  </a:lnTo>
                  <a:lnTo>
                    <a:pt x="65" y="190"/>
                  </a:lnTo>
                  <a:lnTo>
                    <a:pt x="109" y="190"/>
                  </a:lnTo>
                  <a:lnTo>
                    <a:pt x="95" y="102"/>
                  </a:lnTo>
                  <a:lnTo>
                    <a:pt x="151" y="100"/>
                  </a:lnTo>
                  <a:lnTo>
                    <a:pt x="151" y="99"/>
                  </a:lnTo>
                  <a:lnTo>
                    <a:pt x="151" y="95"/>
                  </a:lnTo>
                  <a:lnTo>
                    <a:pt x="151" y="87"/>
                  </a:lnTo>
                  <a:lnTo>
                    <a:pt x="152" y="81"/>
                  </a:lnTo>
                  <a:lnTo>
                    <a:pt x="152" y="76"/>
                  </a:lnTo>
                  <a:lnTo>
                    <a:pt x="152" y="70"/>
                  </a:lnTo>
                  <a:lnTo>
                    <a:pt x="151" y="64"/>
                  </a:lnTo>
                  <a:lnTo>
                    <a:pt x="151" y="64"/>
                  </a:lnTo>
                  <a:lnTo>
                    <a:pt x="147" y="64"/>
                  </a:lnTo>
                  <a:lnTo>
                    <a:pt x="141" y="64"/>
                  </a:lnTo>
                  <a:lnTo>
                    <a:pt x="130" y="66"/>
                  </a:lnTo>
                  <a:lnTo>
                    <a:pt x="120" y="70"/>
                  </a:lnTo>
                  <a:lnTo>
                    <a:pt x="111" y="72"/>
                  </a:lnTo>
                  <a:lnTo>
                    <a:pt x="101" y="74"/>
                  </a:lnTo>
                  <a:lnTo>
                    <a:pt x="95" y="76"/>
                  </a:lnTo>
                  <a:lnTo>
                    <a:pt x="94" y="76"/>
                  </a:lnTo>
                  <a:lnTo>
                    <a:pt x="92" y="28"/>
                  </a:lnTo>
                  <a:lnTo>
                    <a:pt x="65" y="34"/>
                  </a:lnTo>
                  <a:lnTo>
                    <a:pt x="65" y="80"/>
                  </a:lnTo>
                  <a:lnTo>
                    <a:pt x="27" y="89"/>
                  </a:lnTo>
                  <a:lnTo>
                    <a:pt x="23" y="87"/>
                  </a:lnTo>
                  <a:lnTo>
                    <a:pt x="23" y="81"/>
                  </a:lnTo>
                  <a:lnTo>
                    <a:pt x="21" y="74"/>
                  </a:lnTo>
                  <a:lnTo>
                    <a:pt x="23" y="68"/>
                  </a:lnTo>
                  <a:lnTo>
                    <a:pt x="27" y="62"/>
                  </a:lnTo>
                  <a:lnTo>
                    <a:pt x="33" y="53"/>
                  </a:lnTo>
                  <a:lnTo>
                    <a:pt x="38" y="42"/>
                  </a:lnTo>
                  <a:lnTo>
                    <a:pt x="48" y="30"/>
                  </a:lnTo>
                  <a:lnTo>
                    <a:pt x="54" y="17"/>
                  </a:lnTo>
                  <a:lnTo>
                    <a:pt x="61" y="7"/>
                  </a:lnTo>
                  <a:lnTo>
                    <a:pt x="65" y="2"/>
                  </a:lnTo>
                  <a:lnTo>
                    <a:pt x="67" y="0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5" name="Freeform 47"/>
            <p:cNvSpPr>
              <a:spLocks/>
            </p:cNvSpPr>
            <p:nvPr/>
          </p:nvSpPr>
          <p:spPr bwMode="auto">
            <a:xfrm flipH="1">
              <a:off x="7112000" y="4887913"/>
              <a:ext cx="26988" cy="146050"/>
            </a:xfrm>
            <a:custGeom>
              <a:avLst/>
              <a:gdLst>
                <a:gd name="T0" fmla="*/ 0 w 35"/>
                <a:gd name="T1" fmla="*/ 10 h 185"/>
                <a:gd name="T2" fmla="*/ 0 w 35"/>
                <a:gd name="T3" fmla="*/ 185 h 185"/>
                <a:gd name="T4" fmla="*/ 4 w 35"/>
                <a:gd name="T5" fmla="*/ 183 h 185"/>
                <a:gd name="T6" fmla="*/ 14 w 35"/>
                <a:gd name="T7" fmla="*/ 181 h 185"/>
                <a:gd name="T8" fmla="*/ 21 w 35"/>
                <a:gd name="T9" fmla="*/ 179 h 185"/>
                <a:gd name="T10" fmla="*/ 25 w 35"/>
                <a:gd name="T11" fmla="*/ 177 h 185"/>
                <a:gd name="T12" fmla="*/ 25 w 35"/>
                <a:gd name="T13" fmla="*/ 173 h 185"/>
                <a:gd name="T14" fmla="*/ 25 w 35"/>
                <a:gd name="T15" fmla="*/ 168 h 185"/>
                <a:gd name="T16" fmla="*/ 25 w 35"/>
                <a:gd name="T17" fmla="*/ 156 h 185"/>
                <a:gd name="T18" fmla="*/ 27 w 35"/>
                <a:gd name="T19" fmla="*/ 147 h 185"/>
                <a:gd name="T20" fmla="*/ 27 w 35"/>
                <a:gd name="T21" fmla="*/ 139 h 185"/>
                <a:gd name="T22" fmla="*/ 27 w 35"/>
                <a:gd name="T23" fmla="*/ 131 h 185"/>
                <a:gd name="T24" fmla="*/ 29 w 35"/>
                <a:gd name="T25" fmla="*/ 124 h 185"/>
                <a:gd name="T26" fmla="*/ 29 w 35"/>
                <a:gd name="T27" fmla="*/ 116 h 185"/>
                <a:gd name="T28" fmla="*/ 29 w 35"/>
                <a:gd name="T29" fmla="*/ 109 h 185"/>
                <a:gd name="T30" fmla="*/ 29 w 35"/>
                <a:gd name="T31" fmla="*/ 101 h 185"/>
                <a:gd name="T32" fmla="*/ 31 w 35"/>
                <a:gd name="T33" fmla="*/ 93 h 185"/>
                <a:gd name="T34" fmla="*/ 31 w 35"/>
                <a:gd name="T35" fmla="*/ 86 h 185"/>
                <a:gd name="T36" fmla="*/ 31 w 35"/>
                <a:gd name="T37" fmla="*/ 76 h 185"/>
                <a:gd name="T38" fmla="*/ 31 w 35"/>
                <a:gd name="T39" fmla="*/ 69 h 185"/>
                <a:gd name="T40" fmla="*/ 31 w 35"/>
                <a:gd name="T41" fmla="*/ 61 h 185"/>
                <a:gd name="T42" fmla="*/ 33 w 35"/>
                <a:gd name="T43" fmla="*/ 54 h 185"/>
                <a:gd name="T44" fmla="*/ 33 w 35"/>
                <a:gd name="T45" fmla="*/ 46 h 185"/>
                <a:gd name="T46" fmla="*/ 33 w 35"/>
                <a:gd name="T47" fmla="*/ 40 h 185"/>
                <a:gd name="T48" fmla="*/ 33 w 35"/>
                <a:gd name="T49" fmla="*/ 33 h 185"/>
                <a:gd name="T50" fmla="*/ 35 w 35"/>
                <a:gd name="T51" fmla="*/ 27 h 185"/>
                <a:gd name="T52" fmla="*/ 35 w 35"/>
                <a:gd name="T53" fmla="*/ 15 h 185"/>
                <a:gd name="T54" fmla="*/ 35 w 35"/>
                <a:gd name="T55" fmla="*/ 8 h 185"/>
                <a:gd name="T56" fmla="*/ 35 w 35"/>
                <a:gd name="T57" fmla="*/ 2 h 185"/>
                <a:gd name="T58" fmla="*/ 35 w 35"/>
                <a:gd name="T59" fmla="*/ 0 h 185"/>
                <a:gd name="T60" fmla="*/ 31 w 35"/>
                <a:gd name="T61" fmla="*/ 0 h 185"/>
                <a:gd name="T62" fmla="*/ 25 w 35"/>
                <a:gd name="T63" fmla="*/ 2 h 185"/>
                <a:gd name="T64" fmla="*/ 19 w 35"/>
                <a:gd name="T65" fmla="*/ 2 h 185"/>
                <a:gd name="T66" fmla="*/ 16 w 35"/>
                <a:gd name="T67" fmla="*/ 6 h 185"/>
                <a:gd name="T68" fmla="*/ 4 w 35"/>
                <a:gd name="T69" fmla="*/ 8 h 185"/>
                <a:gd name="T70" fmla="*/ 0 w 35"/>
                <a:gd name="T71" fmla="*/ 10 h 185"/>
                <a:gd name="T72" fmla="*/ 0 w 35"/>
                <a:gd name="T73" fmla="*/ 1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" h="185">
                  <a:moveTo>
                    <a:pt x="0" y="10"/>
                  </a:moveTo>
                  <a:lnTo>
                    <a:pt x="0" y="185"/>
                  </a:lnTo>
                  <a:lnTo>
                    <a:pt x="4" y="183"/>
                  </a:lnTo>
                  <a:lnTo>
                    <a:pt x="14" y="181"/>
                  </a:lnTo>
                  <a:lnTo>
                    <a:pt x="21" y="179"/>
                  </a:lnTo>
                  <a:lnTo>
                    <a:pt x="25" y="177"/>
                  </a:lnTo>
                  <a:lnTo>
                    <a:pt x="25" y="173"/>
                  </a:lnTo>
                  <a:lnTo>
                    <a:pt x="25" y="168"/>
                  </a:lnTo>
                  <a:lnTo>
                    <a:pt x="25" y="156"/>
                  </a:lnTo>
                  <a:lnTo>
                    <a:pt x="27" y="147"/>
                  </a:lnTo>
                  <a:lnTo>
                    <a:pt x="27" y="139"/>
                  </a:lnTo>
                  <a:lnTo>
                    <a:pt x="27" y="131"/>
                  </a:lnTo>
                  <a:lnTo>
                    <a:pt x="29" y="124"/>
                  </a:lnTo>
                  <a:lnTo>
                    <a:pt x="29" y="116"/>
                  </a:lnTo>
                  <a:lnTo>
                    <a:pt x="29" y="109"/>
                  </a:lnTo>
                  <a:lnTo>
                    <a:pt x="29" y="101"/>
                  </a:lnTo>
                  <a:lnTo>
                    <a:pt x="31" y="93"/>
                  </a:lnTo>
                  <a:lnTo>
                    <a:pt x="31" y="86"/>
                  </a:lnTo>
                  <a:lnTo>
                    <a:pt x="31" y="76"/>
                  </a:lnTo>
                  <a:lnTo>
                    <a:pt x="31" y="69"/>
                  </a:lnTo>
                  <a:lnTo>
                    <a:pt x="31" y="61"/>
                  </a:lnTo>
                  <a:lnTo>
                    <a:pt x="33" y="54"/>
                  </a:lnTo>
                  <a:lnTo>
                    <a:pt x="33" y="46"/>
                  </a:lnTo>
                  <a:lnTo>
                    <a:pt x="33" y="40"/>
                  </a:lnTo>
                  <a:lnTo>
                    <a:pt x="33" y="33"/>
                  </a:lnTo>
                  <a:lnTo>
                    <a:pt x="35" y="27"/>
                  </a:lnTo>
                  <a:lnTo>
                    <a:pt x="35" y="15"/>
                  </a:lnTo>
                  <a:lnTo>
                    <a:pt x="35" y="8"/>
                  </a:lnTo>
                  <a:lnTo>
                    <a:pt x="35" y="2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6" y="6"/>
                  </a:lnTo>
                  <a:lnTo>
                    <a:pt x="4" y="8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6" name="Freeform 48"/>
            <p:cNvSpPr>
              <a:spLocks/>
            </p:cNvSpPr>
            <p:nvPr/>
          </p:nvSpPr>
          <p:spPr bwMode="auto">
            <a:xfrm flipH="1">
              <a:off x="7124700" y="5064125"/>
              <a:ext cx="23813" cy="130175"/>
            </a:xfrm>
            <a:custGeom>
              <a:avLst/>
              <a:gdLst>
                <a:gd name="T0" fmla="*/ 4 w 30"/>
                <a:gd name="T1" fmla="*/ 13 h 163"/>
                <a:gd name="T2" fmla="*/ 2 w 30"/>
                <a:gd name="T3" fmla="*/ 15 h 163"/>
                <a:gd name="T4" fmla="*/ 0 w 30"/>
                <a:gd name="T5" fmla="*/ 19 h 163"/>
                <a:gd name="T6" fmla="*/ 0 w 30"/>
                <a:gd name="T7" fmla="*/ 26 h 163"/>
                <a:gd name="T8" fmla="*/ 0 w 30"/>
                <a:gd name="T9" fmla="*/ 36 h 163"/>
                <a:gd name="T10" fmla="*/ 0 w 30"/>
                <a:gd name="T11" fmla="*/ 42 h 163"/>
                <a:gd name="T12" fmla="*/ 0 w 30"/>
                <a:gd name="T13" fmla="*/ 47 h 163"/>
                <a:gd name="T14" fmla="*/ 0 w 30"/>
                <a:gd name="T15" fmla="*/ 53 h 163"/>
                <a:gd name="T16" fmla="*/ 0 w 30"/>
                <a:gd name="T17" fmla="*/ 59 h 163"/>
                <a:gd name="T18" fmla="*/ 0 w 30"/>
                <a:gd name="T19" fmla="*/ 64 h 163"/>
                <a:gd name="T20" fmla="*/ 0 w 30"/>
                <a:gd name="T21" fmla="*/ 72 h 163"/>
                <a:gd name="T22" fmla="*/ 0 w 30"/>
                <a:gd name="T23" fmla="*/ 80 h 163"/>
                <a:gd name="T24" fmla="*/ 0 w 30"/>
                <a:gd name="T25" fmla="*/ 85 h 163"/>
                <a:gd name="T26" fmla="*/ 0 w 30"/>
                <a:gd name="T27" fmla="*/ 91 h 163"/>
                <a:gd name="T28" fmla="*/ 0 w 30"/>
                <a:gd name="T29" fmla="*/ 99 h 163"/>
                <a:gd name="T30" fmla="*/ 0 w 30"/>
                <a:gd name="T31" fmla="*/ 106 h 163"/>
                <a:gd name="T32" fmla="*/ 0 w 30"/>
                <a:gd name="T33" fmla="*/ 112 h 163"/>
                <a:gd name="T34" fmla="*/ 0 w 30"/>
                <a:gd name="T35" fmla="*/ 123 h 163"/>
                <a:gd name="T36" fmla="*/ 2 w 30"/>
                <a:gd name="T37" fmla="*/ 135 h 163"/>
                <a:gd name="T38" fmla="*/ 2 w 30"/>
                <a:gd name="T39" fmla="*/ 144 h 163"/>
                <a:gd name="T40" fmla="*/ 2 w 30"/>
                <a:gd name="T41" fmla="*/ 152 h 163"/>
                <a:gd name="T42" fmla="*/ 2 w 30"/>
                <a:gd name="T43" fmla="*/ 156 h 163"/>
                <a:gd name="T44" fmla="*/ 4 w 30"/>
                <a:gd name="T45" fmla="*/ 159 h 163"/>
                <a:gd name="T46" fmla="*/ 8 w 30"/>
                <a:gd name="T47" fmla="*/ 159 h 163"/>
                <a:gd name="T48" fmla="*/ 17 w 30"/>
                <a:gd name="T49" fmla="*/ 161 h 163"/>
                <a:gd name="T50" fmla="*/ 27 w 30"/>
                <a:gd name="T51" fmla="*/ 163 h 163"/>
                <a:gd name="T52" fmla="*/ 30 w 30"/>
                <a:gd name="T53" fmla="*/ 161 h 163"/>
                <a:gd name="T54" fmla="*/ 29 w 30"/>
                <a:gd name="T55" fmla="*/ 159 h 163"/>
                <a:gd name="T56" fmla="*/ 29 w 30"/>
                <a:gd name="T57" fmla="*/ 152 h 163"/>
                <a:gd name="T58" fmla="*/ 27 w 30"/>
                <a:gd name="T59" fmla="*/ 144 h 163"/>
                <a:gd name="T60" fmla="*/ 27 w 30"/>
                <a:gd name="T61" fmla="*/ 135 h 163"/>
                <a:gd name="T62" fmla="*/ 27 w 30"/>
                <a:gd name="T63" fmla="*/ 127 h 163"/>
                <a:gd name="T64" fmla="*/ 27 w 30"/>
                <a:gd name="T65" fmla="*/ 119 h 163"/>
                <a:gd name="T66" fmla="*/ 27 w 30"/>
                <a:gd name="T67" fmla="*/ 114 h 163"/>
                <a:gd name="T68" fmla="*/ 27 w 30"/>
                <a:gd name="T69" fmla="*/ 108 h 163"/>
                <a:gd name="T70" fmla="*/ 27 w 30"/>
                <a:gd name="T71" fmla="*/ 100 h 163"/>
                <a:gd name="T72" fmla="*/ 27 w 30"/>
                <a:gd name="T73" fmla="*/ 93 h 163"/>
                <a:gd name="T74" fmla="*/ 27 w 30"/>
                <a:gd name="T75" fmla="*/ 85 h 163"/>
                <a:gd name="T76" fmla="*/ 27 w 30"/>
                <a:gd name="T77" fmla="*/ 80 h 163"/>
                <a:gd name="T78" fmla="*/ 27 w 30"/>
                <a:gd name="T79" fmla="*/ 70 h 163"/>
                <a:gd name="T80" fmla="*/ 27 w 30"/>
                <a:gd name="T81" fmla="*/ 64 h 163"/>
                <a:gd name="T82" fmla="*/ 27 w 30"/>
                <a:gd name="T83" fmla="*/ 57 h 163"/>
                <a:gd name="T84" fmla="*/ 27 w 30"/>
                <a:gd name="T85" fmla="*/ 49 h 163"/>
                <a:gd name="T86" fmla="*/ 27 w 30"/>
                <a:gd name="T87" fmla="*/ 43 h 163"/>
                <a:gd name="T88" fmla="*/ 27 w 30"/>
                <a:gd name="T89" fmla="*/ 36 h 163"/>
                <a:gd name="T90" fmla="*/ 27 w 30"/>
                <a:gd name="T91" fmla="*/ 28 h 163"/>
                <a:gd name="T92" fmla="*/ 27 w 30"/>
                <a:gd name="T93" fmla="*/ 24 h 163"/>
                <a:gd name="T94" fmla="*/ 27 w 30"/>
                <a:gd name="T95" fmla="*/ 13 h 163"/>
                <a:gd name="T96" fmla="*/ 27 w 30"/>
                <a:gd name="T97" fmla="*/ 5 h 163"/>
                <a:gd name="T98" fmla="*/ 27 w 30"/>
                <a:gd name="T99" fmla="*/ 2 h 163"/>
                <a:gd name="T100" fmla="*/ 27 w 30"/>
                <a:gd name="T101" fmla="*/ 0 h 163"/>
                <a:gd name="T102" fmla="*/ 4 w 30"/>
                <a:gd name="T103" fmla="*/ 13 h 163"/>
                <a:gd name="T104" fmla="*/ 4 w 30"/>
                <a:gd name="T105" fmla="*/ 1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" h="163">
                  <a:moveTo>
                    <a:pt x="4" y="13"/>
                  </a:moveTo>
                  <a:lnTo>
                    <a:pt x="2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6"/>
                  </a:lnTo>
                  <a:lnTo>
                    <a:pt x="0" y="112"/>
                  </a:lnTo>
                  <a:lnTo>
                    <a:pt x="0" y="123"/>
                  </a:lnTo>
                  <a:lnTo>
                    <a:pt x="2" y="135"/>
                  </a:lnTo>
                  <a:lnTo>
                    <a:pt x="2" y="144"/>
                  </a:lnTo>
                  <a:lnTo>
                    <a:pt x="2" y="152"/>
                  </a:lnTo>
                  <a:lnTo>
                    <a:pt x="2" y="156"/>
                  </a:lnTo>
                  <a:lnTo>
                    <a:pt x="4" y="159"/>
                  </a:lnTo>
                  <a:lnTo>
                    <a:pt x="8" y="159"/>
                  </a:lnTo>
                  <a:lnTo>
                    <a:pt x="17" y="161"/>
                  </a:lnTo>
                  <a:lnTo>
                    <a:pt x="27" y="163"/>
                  </a:lnTo>
                  <a:lnTo>
                    <a:pt x="30" y="161"/>
                  </a:lnTo>
                  <a:lnTo>
                    <a:pt x="29" y="159"/>
                  </a:lnTo>
                  <a:lnTo>
                    <a:pt x="29" y="152"/>
                  </a:lnTo>
                  <a:lnTo>
                    <a:pt x="27" y="144"/>
                  </a:lnTo>
                  <a:lnTo>
                    <a:pt x="27" y="135"/>
                  </a:lnTo>
                  <a:lnTo>
                    <a:pt x="27" y="127"/>
                  </a:lnTo>
                  <a:lnTo>
                    <a:pt x="27" y="119"/>
                  </a:lnTo>
                  <a:lnTo>
                    <a:pt x="27" y="114"/>
                  </a:lnTo>
                  <a:lnTo>
                    <a:pt x="27" y="108"/>
                  </a:lnTo>
                  <a:lnTo>
                    <a:pt x="27" y="100"/>
                  </a:lnTo>
                  <a:lnTo>
                    <a:pt x="27" y="93"/>
                  </a:lnTo>
                  <a:lnTo>
                    <a:pt x="27" y="85"/>
                  </a:lnTo>
                  <a:lnTo>
                    <a:pt x="27" y="80"/>
                  </a:lnTo>
                  <a:lnTo>
                    <a:pt x="27" y="70"/>
                  </a:lnTo>
                  <a:lnTo>
                    <a:pt x="27" y="64"/>
                  </a:lnTo>
                  <a:lnTo>
                    <a:pt x="27" y="57"/>
                  </a:lnTo>
                  <a:lnTo>
                    <a:pt x="27" y="49"/>
                  </a:lnTo>
                  <a:lnTo>
                    <a:pt x="27" y="43"/>
                  </a:lnTo>
                  <a:lnTo>
                    <a:pt x="27" y="36"/>
                  </a:lnTo>
                  <a:lnTo>
                    <a:pt x="27" y="28"/>
                  </a:lnTo>
                  <a:lnTo>
                    <a:pt x="27" y="24"/>
                  </a:lnTo>
                  <a:lnTo>
                    <a:pt x="27" y="13"/>
                  </a:lnTo>
                  <a:lnTo>
                    <a:pt x="27" y="5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7" name="Freeform 49"/>
            <p:cNvSpPr>
              <a:spLocks/>
            </p:cNvSpPr>
            <p:nvPr/>
          </p:nvSpPr>
          <p:spPr bwMode="auto">
            <a:xfrm flipH="1">
              <a:off x="7029450" y="5192713"/>
              <a:ext cx="255588" cy="68263"/>
            </a:xfrm>
            <a:custGeom>
              <a:avLst/>
              <a:gdLst>
                <a:gd name="T0" fmla="*/ 289 w 323"/>
                <a:gd name="T1" fmla="*/ 10 h 86"/>
                <a:gd name="T2" fmla="*/ 0 w 323"/>
                <a:gd name="T3" fmla="*/ 50 h 86"/>
                <a:gd name="T4" fmla="*/ 8 w 323"/>
                <a:gd name="T5" fmla="*/ 86 h 86"/>
                <a:gd name="T6" fmla="*/ 321 w 323"/>
                <a:gd name="T7" fmla="*/ 35 h 86"/>
                <a:gd name="T8" fmla="*/ 323 w 323"/>
                <a:gd name="T9" fmla="*/ 0 h 86"/>
                <a:gd name="T10" fmla="*/ 289 w 323"/>
                <a:gd name="T11" fmla="*/ 10 h 86"/>
                <a:gd name="T12" fmla="*/ 289 w 323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86">
                  <a:moveTo>
                    <a:pt x="289" y="10"/>
                  </a:moveTo>
                  <a:lnTo>
                    <a:pt x="0" y="50"/>
                  </a:lnTo>
                  <a:lnTo>
                    <a:pt x="8" y="86"/>
                  </a:lnTo>
                  <a:lnTo>
                    <a:pt x="321" y="35"/>
                  </a:lnTo>
                  <a:lnTo>
                    <a:pt x="323" y="0"/>
                  </a:lnTo>
                  <a:lnTo>
                    <a:pt x="289" y="10"/>
                  </a:lnTo>
                  <a:lnTo>
                    <a:pt x="289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8" name="Freeform 50"/>
            <p:cNvSpPr>
              <a:spLocks/>
            </p:cNvSpPr>
            <p:nvPr/>
          </p:nvSpPr>
          <p:spPr bwMode="auto">
            <a:xfrm flipH="1">
              <a:off x="7061200" y="5265738"/>
              <a:ext cx="149225" cy="112713"/>
            </a:xfrm>
            <a:custGeom>
              <a:avLst/>
              <a:gdLst>
                <a:gd name="T0" fmla="*/ 0 w 188"/>
                <a:gd name="T1" fmla="*/ 19 h 142"/>
                <a:gd name="T2" fmla="*/ 6 w 188"/>
                <a:gd name="T3" fmla="*/ 38 h 142"/>
                <a:gd name="T4" fmla="*/ 11 w 188"/>
                <a:gd name="T5" fmla="*/ 41 h 142"/>
                <a:gd name="T6" fmla="*/ 27 w 188"/>
                <a:gd name="T7" fmla="*/ 36 h 142"/>
                <a:gd name="T8" fmla="*/ 49 w 188"/>
                <a:gd name="T9" fmla="*/ 28 h 142"/>
                <a:gd name="T10" fmla="*/ 70 w 188"/>
                <a:gd name="T11" fmla="*/ 22 h 142"/>
                <a:gd name="T12" fmla="*/ 78 w 188"/>
                <a:gd name="T13" fmla="*/ 28 h 142"/>
                <a:gd name="T14" fmla="*/ 67 w 188"/>
                <a:gd name="T15" fmla="*/ 38 h 142"/>
                <a:gd name="T16" fmla="*/ 55 w 188"/>
                <a:gd name="T17" fmla="*/ 47 h 142"/>
                <a:gd name="T18" fmla="*/ 40 w 188"/>
                <a:gd name="T19" fmla="*/ 55 h 142"/>
                <a:gd name="T20" fmla="*/ 27 w 188"/>
                <a:gd name="T21" fmla="*/ 64 h 142"/>
                <a:gd name="T22" fmla="*/ 11 w 188"/>
                <a:gd name="T23" fmla="*/ 77 h 142"/>
                <a:gd name="T24" fmla="*/ 6 w 188"/>
                <a:gd name="T25" fmla="*/ 91 h 142"/>
                <a:gd name="T26" fmla="*/ 2 w 188"/>
                <a:gd name="T27" fmla="*/ 110 h 142"/>
                <a:gd name="T28" fmla="*/ 2 w 188"/>
                <a:gd name="T29" fmla="*/ 131 h 142"/>
                <a:gd name="T30" fmla="*/ 6 w 188"/>
                <a:gd name="T31" fmla="*/ 142 h 142"/>
                <a:gd name="T32" fmla="*/ 15 w 188"/>
                <a:gd name="T33" fmla="*/ 138 h 142"/>
                <a:gd name="T34" fmla="*/ 32 w 188"/>
                <a:gd name="T35" fmla="*/ 135 h 142"/>
                <a:gd name="T36" fmla="*/ 49 w 188"/>
                <a:gd name="T37" fmla="*/ 129 h 142"/>
                <a:gd name="T38" fmla="*/ 63 w 188"/>
                <a:gd name="T39" fmla="*/ 127 h 142"/>
                <a:gd name="T40" fmla="*/ 76 w 188"/>
                <a:gd name="T41" fmla="*/ 123 h 142"/>
                <a:gd name="T42" fmla="*/ 93 w 188"/>
                <a:gd name="T43" fmla="*/ 121 h 142"/>
                <a:gd name="T44" fmla="*/ 108 w 188"/>
                <a:gd name="T45" fmla="*/ 117 h 142"/>
                <a:gd name="T46" fmla="*/ 122 w 188"/>
                <a:gd name="T47" fmla="*/ 114 h 142"/>
                <a:gd name="T48" fmla="*/ 135 w 188"/>
                <a:gd name="T49" fmla="*/ 112 h 142"/>
                <a:gd name="T50" fmla="*/ 148 w 188"/>
                <a:gd name="T51" fmla="*/ 108 h 142"/>
                <a:gd name="T52" fmla="*/ 164 w 188"/>
                <a:gd name="T53" fmla="*/ 106 h 142"/>
                <a:gd name="T54" fmla="*/ 177 w 188"/>
                <a:gd name="T55" fmla="*/ 102 h 142"/>
                <a:gd name="T56" fmla="*/ 179 w 188"/>
                <a:gd name="T57" fmla="*/ 96 h 142"/>
                <a:gd name="T58" fmla="*/ 186 w 188"/>
                <a:gd name="T59" fmla="*/ 74 h 142"/>
                <a:gd name="T60" fmla="*/ 184 w 188"/>
                <a:gd name="T61" fmla="*/ 68 h 142"/>
                <a:gd name="T62" fmla="*/ 173 w 188"/>
                <a:gd name="T63" fmla="*/ 70 h 142"/>
                <a:gd name="T64" fmla="*/ 152 w 188"/>
                <a:gd name="T65" fmla="*/ 76 h 142"/>
                <a:gd name="T66" fmla="*/ 135 w 188"/>
                <a:gd name="T67" fmla="*/ 81 h 142"/>
                <a:gd name="T68" fmla="*/ 124 w 188"/>
                <a:gd name="T69" fmla="*/ 85 h 142"/>
                <a:gd name="T70" fmla="*/ 110 w 188"/>
                <a:gd name="T71" fmla="*/ 87 h 142"/>
                <a:gd name="T72" fmla="*/ 97 w 188"/>
                <a:gd name="T73" fmla="*/ 91 h 142"/>
                <a:gd name="T74" fmla="*/ 80 w 188"/>
                <a:gd name="T75" fmla="*/ 96 h 142"/>
                <a:gd name="T76" fmla="*/ 61 w 188"/>
                <a:gd name="T77" fmla="*/ 100 h 142"/>
                <a:gd name="T78" fmla="*/ 49 w 188"/>
                <a:gd name="T79" fmla="*/ 104 h 142"/>
                <a:gd name="T80" fmla="*/ 49 w 188"/>
                <a:gd name="T81" fmla="*/ 98 h 142"/>
                <a:gd name="T82" fmla="*/ 55 w 188"/>
                <a:gd name="T83" fmla="*/ 81 h 142"/>
                <a:gd name="T84" fmla="*/ 55 w 188"/>
                <a:gd name="T85" fmla="*/ 79 h 142"/>
                <a:gd name="T86" fmla="*/ 67 w 188"/>
                <a:gd name="T87" fmla="*/ 76 h 142"/>
                <a:gd name="T88" fmla="*/ 82 w 188"/>
                <a:gd name="T89" fmla="*/ 70 h 142"/>
                <a:gd name="T90" fmla="*/ 103 w 188"/>
                <a:gd name="T91" fmla="*/ 64 h 142"/>
                <a:gd name="T92" fmla="*/ 124 w 188"/>
                <a:gd name="T93" fmla="*/ 57 h 142"/>
                <a:gd name="T94" fmla="*/ 141 w 188"/>
                <a:gd name="T95" fmla="*/ 47 h 142"/>
                <a:gd name="T96" fmla="*/ 156 w 188"/>
                <a:gd name="T97" fmla="*/ 30 h 142"/>
                <a:gd name="T98" fmla="*/ 145 w 188"/>
                <a:gd name="T99" fmla="*/ 11 h 142"/>
                <a:gd name="T100" fmla="*/ 126 w 188"/>
                <a:gd name="T101" fmla="*/ 3 h 142"/>
                <a:gd name="T102" fmla="*/ 108 w 188"/>
                <a:gd name="T103" fmla="*/ 1 h 142"/>
                <a:gd name="T104" fmla="*/ 97 w 188"/>
                <a:gd name="T105" fmla="*/ 0 h 142"/>
                <a:gd name="T106" fmla="*/ 84 w 188"/>
                <a:gd name="T107" fmla="*/ 1 h 142"/>
                <a:gd name="T108" fmla="*/ 70 w 188"/>
                <a:gd name="T109" fmla="*/ 3 h 142"/>
                <a:gd name="T110" fmla="*/ 59 w 188"/>
                <a:gd name="T111" fmla="*/ 3 h 142"/>
                <a:gd name="T112" fmla="*/ 46 w 188"/>
                <a:gd name="T113" fmla="*/ 5 h 142"/>
                <a:gd name="T114" fmla="*/ 29 w 188"/>
                <a:gd name="T115" fmla="*/ 9 h 142"/>
                <a:gd name="T116" fmla="*/ 10 w 188"/>
                <a:gd name="T117" fmla="*/ 13 h 142"/>
                <a:gd name="T118" fmla="*/ 0 w 188"/>
                <a:gd name="T119" fmla="*/ 17 h 142"/>
                <a:gd name="T120" fmla="*/ 0 w 188"/>
                <a:gd name="T121" fmla="*/ 1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8" h="142">
                  <a:moveTo>
                    <a:pt x="0" y="17"/>
                  </a:moveTo>
                  <a:lnTo>
                    <a:pt x="0" y="19"/>
                  </a:lnTo>
                  <a:lnTo>
                    <a:pt x="4" y="28"/>
                  </a:lnTo>
                  <a:lnTo>
                    <a:pt x="6" y="38"/>
                  </a:lnTo>
                  <a:lnTo>
                    <a:pt x="8" y="43"/>
                  </a:lnTo>
                  <a:lnTo>
                    <a:pt x="11" y="41"/>
                  </a:lnTo>
                  <a:lnTo>
                    <a:pt x="17" y="38"/>
                  </a:lnTo>
                  <a:lnTo>
                    <a:pt x="27" y="36"/>
                  </a:lnTo>
                  <a:lnTo>
                    <a:pt x="38" y="32"/>
                  </a:lnTo>
                  <a:lnTo>
                    <a:pt x="49" y="28"/>
                  </a:lnTo>
                  <a:lnTo>
                    <a:pt x="61" y="24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78" y="28"/>
                  </a:lnTo>
                  <a:lnTo>
                    <a:pt x="72" y="36"/>
                  </a:lnTo>
                  <a:lnTo>
                    <a:pt x="67" y="38"/>
                  </a:lnTo>
                  <a:lnTo>
                    <a:pt x="61" y="41"/>
                  </a:lnTo>
                  <a:lnTo>
                    <a:pt x="55" y="47"/>
                  </a:lnTo>
                  <a:lnTo>
                    <a:pt x="49" y="51"/>
                  </a:lnTo>
                  <a:lnTo>
                    <a:pt x="40" y="55"/>
                  </a:lnTo>
                  <a:lnTo>
                    <a:pt x="32" y="60"/>
                  </a:lnTo>
                  <a:lnTo>
                    <a:pt x="27" y="64"/>
                  </a:lnTo>
                  <a:lnTo>
                    <a:pt x="21" y="70"/>
                  </a:lnTo>
                  <a:lnTo>
                    <a:pt x="11" y="77"/>
                  </a:lnTo>
                  <a:lnTo>
                    <a:pt x="8" y="85"/>
                  </a:lnTo>
                  <a:lnTo>
                    <a:pt x="6" y="91"/>
                  </a:lnTo>
                  <a:lnTo>
                    <a:pt x="6" y="100"/>
                  </a:lnTo>
                  <a:lnTo>
                    <a:pt x="2" y="110"/>
                  </a:lnTo>
                  <a:lnTo>
                    <a:pt x="2" y="121"/>
                  </a:lnTo>
                  <a:lnTo>
                    <a:pt x="2" y="131"/>
                  </a:lnTo>
                  <a:lnTo>
                    <a:pt x="4" y="138"/>
                  </a:lnTo>
                  <a:lnTo>
                    <a:pt x="6" y="142"/>
                  </a:lnTo>
                  <a:lnTo>
                    <a:pt x="11" y="142"/>
                  </a:lnTo>
                  <a:lnTo>
                    <a:pt x="15" y="138"/>
                  </a:lnTo>
                  <a:lnTo>
                    <a:pt x="23" y="136"/>
                  </a:lnTo>
                  <a:lnTo>
                    <a:pt x="32" y="135"/>
                  </a:lnTo>
                  <a:lnTo>
                    <a:pt x="44" y="133"/>
                  </a:lnTo>
                  <a:lnTo>
                    <a:pt x="49" y="129"/>
                  </a:lnTo>
                  <a:lnTo>
                    <a:pt x="55" y="129"/>
                  </a:lnTo>
                  <a:lnTo>
                    <a:pt x="63" y="127"/>
                  </a:lnTo>
                  <a:lnTo>
                    <a:pt x="70" y="127"/>
                  </a:lnTo>
                  <a:lnTo>
                    <a:pt x="76" y="123"/>
                  </a:lnTo>
                  <a:lnTo>
                    <a:pt x="86" y="123"/>
                  </a:lnTo>
                  <a:lnTo>
                    <a:pt x="93" y="121"/>
                  </a:lnTo>
                  <a:lnTo>
                    <a:pt x="101" y="121"/>
                  </a:lnTo>
                  <a:lnTo>
                    <a:pt x="108" y="117"/>
                  </a:lnTo>
                  <a:lnTo>
                    <a:pt x="114" y="117"/>
                  </a:lnTo>
                  <a:lnTo>
                    <a:pt x="122" y="114"/>
                  </a:lnTo>
                  <a:lnTo>
                    <a:pt x="129" y="114"/>
                  </a:lnTo>
                  <a:lnTo>
                    <a:pt x="135" y="112"/>
                  </a:lnTo>
                  <a:lnTo>
                    <a:pt x="143" y="112"/>
                  </a:lnTo>
                  <a:lnTo>
                    <a:pt x="148" y="108"/>
                  </a:lnTo>
                  <a:lnTo>
                    <a:pt x="156" y="108"/>
                  </a:lnTo>
                  <a:lnTo>
                    <a:pt x="164" y="106"/>
                  </a:lnTo>
                  <a:lnTo>
                    <a:pt x="173" y="106"/>
                  </a:lnTo>
                  <a:lnTo>
                    <a:pt x="177" y="102"/>
                  </a:lnTo>
                  <a:lnTo>
                    <a:pt x="179" y="102"/>
                  </a:lnTo>
                  <a:lnTo>
                    <a:pt x="179" y="96"/>
                  </a:lnTo>
                  <a:lnTo>
                    <a:pt x="183" y="85"/>
                  </a:lnTo>
                  <a:lnTo>
                    <a:pt x="186" y="74"/>
                  </a:lnTo>
                  <a:lnTo>
                    <a:pt x="188" y="70"/>
                  </a:lnTo>
                  <a:lnTo>
                    <a:pt x="184" y="68"/>
                  </a:lnTo>
                  <a:lnTo>
                    <a:pt x="179" y="70"/>
                  </a:lnTo>
                  <a:lnTo>
                    <a:pt x="173" y="70"/>
                  </a:lnTo>
                  <a:lnTo>
                    <a:pt x="164" y="74"/>
                  </a:lnTo>
                  <a:lnTo>
                    <a:pt x="152" y="76"/>
                  </a:lnTo>
                  <a:lnTo>
                    <a:pt x="143" y="79"/>
                  </a:lnTo>
                  <a:lnTo>
                    <a:pt x="135" y="81"/>
                  </a:lnTo>
                  <a:lnTo>
                    <a:pt x="129" y="83"/>
                  </a:lnTo>
                  <a:lnTo>
                    <a:pt x="124" y="85"/>
                  </a:lnTo>
                  <a:lnTo>
                    <a:pt x="118" y="87"/>
                  </a:lnTo>
                  <a:lnTo>
                    <a:pt x="110" y="87"/>
                  </a:lnTo>
                  <a:lnTo>
                    <a:pt x="103" y="89"/>
                  </a:lnTo>
                  <a:lnTo>
                    <a:pt x="97" y="91"/>
                  </a:lnTo>
                  <a:lnTo>
                    <a:pt x="91" y="93"/>
                  </a:lnTo>
                  <a:lnTo>
                    <a:pt x="80" y="96"/>
                  </a:lnTo>
                  <a:lnTo>
                    <a:pt x="70" y="100"/>
                  </a:lnTo>
                  <a:lnTo>
                    <a:pt x="61" y="100"/>
                  </a:lnTo>
                  <a:lnTo>
                    <a:pt x="55" y="102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9" y="98"/>
                  </a:lnTo>
                  <a:lnTo>
                    <a:pt x="53" y="91"/>
                  </a:lnTo>
                  <a:lnTo>
                    <a:pt x="55" y="81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61" y="77"/>
                  </a:lnTo>
                  <a:lnTo>
                    <a:pt x="67" y="76"/>
                  </a:lnTo>
                  <a:lnTo>
                    <a:pt x="74" y="74"/>
                  </a:lnTo>
                  <a:lnTo>
                    <a:pt x="82" y="70"/>
                  </a:lnTo>
                  <a:lnTo>
                    <a:pt x="93" y="68"/>
                  </a:lnTo>
                  <a:lnTo>
                    <a:pt x="103" y="64"/>
                  </a:lnTo>
                  <a:lnTo>
                    <a:pt x="114" y="62"/>
                  </a:lnTo>
                  <a:lnTo>
                    <a:pt x="124" y="57"/>
                  </a:lnTo>
                  <a:lnTo>
                    <a:pt x="131" y="51"/>
                  </a:lnTo>
                  <a:lnTo>
                    <a:pt x="141" y="47"/>
                  </a:lnTo>
                  <a:lnTo>
                    <a:pt x="148" y="41"/>
                  </a:lnTo>
                  <a:lnTo>
                    <a:pt x="156" y="30"/>
                  </a:lnTo>
                  <a:lnTo>
                    <a:pt x="152" y="17"/>
                  </a:lnTo>
                  <a:lnTo>
                    <a:pt x="145" y="11"/>
                  </a:lnTo>
                  <a:lnTo>
                    <a:pt x="137" y="5"/>
                  </a:lnTo>
                  <a:lnTo>
                    <a:pt x="126" y="3"/>
                  </a:lnTo>
                  <a:lnTo>
                    <a:pt x="116" y="3"/>
                  </a:lnTo>
                  <a:lnTo>
                    <a:pt x="108" y="1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1" y="1"/>
                  </a:lnTo>
                  <a:lnTo>
                    <a:pt x="84" y="1"/>
                  </a:lnTo>
                  <a:lnTo>
                    <a:pt x="78" y="1"/>
                  </a:lnTo>
                  <a:lnTo>
                    <a:pt x="70" y="3"/>
                  </a:lnTo>
                  <a:lnTo>
                    <a:pt x="65" y="3"/>
                  </a:lnTo>
                  <a:lnTo>
                    <a:pt x="59" y="3"/>
                  </a:lnTo>
                  <a:lnTo>
                    <a:pt x="51" y="5"/>
                  </a:lnTo>
                  <a:lnTo>
                    <a:pt x="46" y="5"/>
                  </a:lnTo>
                  <a:lnTo>
                    <a:pt x="40" y="7"/>
                  </a:lnTo>
                  <a:lnTo>
                    <a:pt x="29" y="9"/>
                  </a:lnTo>
                  <a:lnTo>
                    <a:pt x="19" y="11"/>
                  </a:lnTo>
                  <a:lnTo>
                    <a:pt x="10" y="13"/>
                  </a:lnTo>
                  <a:lnTo>
                    <a:pt x="4" y="1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9" name="Freeform 51"/>
            <p:cNvSpPr>
              <a:spLocks/>
            </p:cNvSpPr>
            <p:nvPr/>
          </p:nvSpPr>
          <p:spPr bwMode="auto">
            <a:xfrm flipH="1">
              <a:off x="7208838" y="5060950"/>
              <a:ext cx="85725" cy="98425"/>
            </a:xfrm>
            <a:custGeom>
              <a:avLst/>
              <a:gdLst>
                <a:gd name="T0" fmla="*/ 32 w 108"/>
                <a:gd name="T1" fmla="*/ 9 h 123"/>
                <a:gd name="T2" fmla="*/ 30 w 108"/>
                <a:gd name="T3" fmla="*/ 38 h 123"/>
                <a:gd name="T4" fmla="*/ 0 w 108"/>
                <a:gd name="T5" fmla="*/ 46 h 123"/>
                <a:gd name="T6" fmla="*/ 0 w 108"/>
                <a:gd name="T7" fmla="*/ 87 h 123"/>
                <a:gd name="T8" fmla="*/ 41 w 108"/>
                <a:gd name="T9" fmla="*/ 72 h 123"/>
                <a:gd name="T10" fmla="*/ 32 w 108"/>
                <a:gd name="T11" fmla="*/ 123 h 123"/>
                <a:gd name="T12" fmla="*/ 76 w 108"/>
                <a:gd name="T13" fmla="*/ 114 h 123"/>
                <a:gd name="T14" fmla="*/ 62 w 108"/>
                <a:gd name="T15" fmla="*/ 72 h 123"/>
                <a:gd name="T16" fmla="*/ 62 w 108"/>
                <a:gd name="T17" fmla="*/ 72 h 123"/>
                <a:gd name="T18" fmla="*/ 68 w 108"/>
                <a:gd name="T19" fmla="*/ 72 h 123"/>
                <a:gd name="T20" fmla="*/ 76 w 108"/>
                <a:gd name="T21" fmla="*/ 72 h 123"/>
                <a:gd name="T22" fmla="*/ 85 w 108"/>
                <a:gd name="T23" fmla="*/ 72 h 123"/>
                <a:gd name="T24" fmla="*/ 93 w 108"/>
                <a:gd name="T25" fmla="*/ 72 h 123"/>
                <a:gd name="T26" fmla="*/ 100 w 108"/>
                <a:gd name="T27" fmla="*/ 72 h 123"/>
                <a:gd name="T28" fmla="*/ 106 w 108"/>
                <a:gd name="T29" fmla="*/ 72 h 123"/>
                <a:gd name="T30" fmla="*/ 108 w 108"/>
                <a:gd name="T31" fmla="*/ 72 h 123"/>
                <a:gd name="T32" fmla="*/ 106 w 108"/>
                <a:gd name="T33" fmla="*/ 68 h 123"/>
                <a:gd name="T34" fmla="*/ 106 w 108"/>
                <a:gd name="T35" fmla="*/ 63 h 123"/>
                <a:gd name="T36" fmla="*/ 104 w 108"/>
                <a:gd name="T37" fmla="*/ 57 h 123"/>
                <a:gd name="T38" fmla="*/ 102 w 108"/>
                <a:gd name="T39" fmla="*/ 51 h 123"/>
                <a:gd name="T40" fmla="*/ 100 w 108"/>
                <a:gd name="T41" fmla="*/ 46 h 123"/>
                <a:gd name="T42" fmla="*/ 100 w 108"/>
                <a:gd name="T43" fmla="*/ 40 h 123"/>
                <a:gd name="T44" fmla="*/ 100 w 108"/>
                <a:gd name="T45" fmla="*/ 36 h 123"/>
                <a:gd name="T46" fmla="*/ 97 w 108"/>
                <a:gd name="T47" fmla="*/ 36 h 123"/>
                <a:gd name="T48" fmla="*/ 95 w 108"/>
                <a:gd name="T49" fmla="*/ 36 h 123"/>
                <a:gd name="T50" fmla="*/ 89 w 108"/>
                <a:gd name="T51" fmla="*/ 36 h 123"/>
                <a:gd name="T52" fmla="*/ 81 w 108"/>
                <a:gd name="T53" fmla="*/ 38 h 123"/>
                <a:gd name="T54" fmla="*/ 72 w 108"/>
                <a:gd name="T55" fmla="*/ 40 h 123"/>
                <a:gd name="T56" fmla="*/ 68 w 108"/>
                <a:gd name="T57" fmla="*/ 40 h 123"/>
                <a:gd name="T58" fmla="*/ 68 w 108"/>
                <a:gd name="T59" fmla="*/ 36 h 123"/>
                <a:gd name="T60" fmla="*/ 68 w 108"/>
                <a:gd name="T61" fmla="*/ 30 h 123"/>
                <a:gd name="T62" fmla="*/ 68 w 108"/>
                <a:gd name="T63" fmla="*/ 25 h 123"/>
                <a:gd name="T64" fmla="*/ 68 w 108"/>
                <a:gd name="T65" fmla="*/ 19 h 123"/>
                <a:gd name="T66" fmla="*/ 68 w 108"/>
                <a:gd name="T67" fmla="*/ 9 h 123"/>
                <a:gd name="T68" fmla="*/ 68 w 108"/>
                <a:gd name="T69" fmla="*/ 4 h 123"/>
                <a:gd name="T70" fmla="*/ 68 w 108"/>
                <a:gd name="T71" fmla="*/ 0 h 123"/>
                <a:gd name="T72" fmla="*/ 32 w 108"/>
                <a:gd name="T73" fmla="*/ 9 h 123"/>
                <a:gd name="T74" fmla="*/ 32 w 108"/>
                <a:gd name="T75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" h="123">
                  <a:moveTo>
                    <a:pt x="32" y="9"/>
                  </a:moveTo>
                  <a:lnTo>
                    <a:pt x="30" y="38"/>
                  </a:lnTo>
                  <a:lnTo>
                    <a:pt x="0" y="46"/>
                  </a:lnTo>
                  <a:lnTo>
                    <a:pt x="0" y="87"/>
                  </a:lnTo>
                  <a:lnTo>
                    <a:pt x="41" y="72"/>
                  </a:lnTo>
                  <a:lnTo>
                    <a:pt x="32" y="123"/>
                  </a:lnTo>
                  <a:lnTo>
                    <a:pt x="76" y="114"/>
                  </a:lnTo>
                  <a:lnTo>
                    <a:pt x="62" y="72"/>
                  </a:lnTo>
                  <a:lnTo>
                    <a:pt x="62" y="72"/>
                  </a:lnTo>
                  <a:lnTo>
                    <a:pt x="68" y="72"/>
                  </a:lnTo>
                  <a:lnTo>
                    <a:pt x="76" y="72"/>
                  </a:lnTo>
                  <a:lnTo>
                    <a:pt x="85" y="72"/>
                  </a:lnTo>
                  <a:lnTo>
                    <a:pt x="93" y="72"/>
                  </a:lnTo>
                  <a:lnTo>
                    <a:pt x="100" y="72"/>
                  </a:lnTo>
                  <a:lnTo>
                    <a:pt x="106" y="72"/>
                  </a:lnTo>
                  <a:lnTo>
                    <a:pt x="108" y="72"/>
                  </a:lnTo>
                  <a:lnTo>
                    <a:pt x="106" y="68"/>
                  </a:lnTo>
                  <a:lnTo>
                    <a:pt x="106" y="63"/>
                  </a:lnTo>
                  <a:lnTo>
                    <a:pt x="104" y="57"/>
                  </a:lnTo>
                  <a:lnTo>
                    <a:pt x="102" y="51"/>
                  </a:lnTo>
                  <a:lnTo>
                    <a:pt x="100" y="46"/>
                  </a:lnTo>
                  <a:lnTo>
                    <a:pt x="100" y="40"/>
                  </a:lnTo>
                  <a:lnTo>
                    <a:pt x="100" y="36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89" y="36"/>
                  </a:lnTo>
                  <a:lnTo>
                    <a:pt x="81" y="38"/>
                  </a:lnTo>
                  <a:lnTo>
                    <a:pt x="72" y="40"/>
                  </a:lnTo>
                  <a:lnTo>
                    <a:pt x="68" y="40"/>
                  </a:lnTo>
                  <a:lnTo>
                    <a:pt x="68" y="36"/>
                  </a:lnTo>
                  <a:lnTo>
                    <a:pt x="68" y="30"/>
                  </a:lnTo>
                  <a:lnTo>
                    <a:pt x="68" y="25"/>
                  </a:lnTo>
                  <a:lnTo>
                    <a:pt x="68" y="19"/>
                  </a:lnTo>
                  <a:lnTo>
                    <a:pt x="68" y="9"/>
                  </a:lnTo>
                  <a:lnTo>
                    <a:pt x="68" y="4"/>
                  </a:lnTo>
                  <a:lnTo>
                    <a:pt x="68" y="0"/>
                  </a:lnTo>
                  <a:lnTo>
                    <a:pt x="32" y="9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0" name="Freeform 52"/>
            <p:cNvSpPr>
              <a:spLocks/>
            </p:cNvSpPr>
            <p:nvPr/>
          </p:nvSpPr>
          <p:spPr bwMode="auto">
            <a:xfrm flipH="1">
              <a:off x="7904163" y="5946775"/>
              <a:ext cx="288925" cy="58738"/>
            </a:xfrm>
            <a:custGeom>
              <a:avLst/>
              <a:gdLst>
                <a:gd name="T0" fmla="*/ 0 w 364"/>
                <a:gd name="T1" fmla="*/ 23 h 74"/>
                <a:gd name="T2" fmla="*/ 21 w 364"/>
                <a:gd name="T3" fmla="*/ 0 h 74"/>
                <a:gd name="T4" fmla="*/ 103 w 364"/>
                <a:gd name="T5" fmla="*/ 30 h 74"/>
                <a:gd name="T6" fmla="*/ 230 w 364"/>
                <a:gd name="T7" fmla="*/ 32 h 74"/>
                <a:gd name="T8" fmla="*/ 337 w 364"/>
                <a:gd name="T9" fmla="*/ 7 h 74"/>
                <a:gd name="T10" fmla="*/ 364 w 364"/>
                <a:gd name="T11" fmla="*/ 44 h 74"/>
                <a:gd name="T12" fmla="*/ 211 w 364"/>
                <a:gd name="T13" fmla="*/ 74 h 74"/>
                <a:gd name="T14" fmla="*/ 107 w 364"/>
                <a:gd name="T15" fmla="*/ 64 h 74"/>
                <a:gd name="T16" fmla="*/ 0 w 364"/>
                <a:gd name="T17" fmla="*/ 23 h 74"/>
                <a:gd name="T18" fmla="*/ 0 w 364"/>
                <a:gd name="T19" fmla="*/ 2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4" h="74">
                  <a:moveTo>
                    <a:pt x="0" y="23"/>
                  </a:moveTo>
                  <a:lnTo>
                    <a:pt x="21" y="0"/>
                  </a:lnTo>
                  <a:lnTo>
                    <a:pt x="103" y="30"/>
                  </a:lnTo>
                  <a:lnTo>
                    <a:pt x="230" y="32"/>
                  </a:lnTo>
                  <a:lnTo>
                    <a:pt x="337" y="7"/>
                  </a:lnTo>
                  <a:lnTo>
                    <a:pt x="364" y="44"/>
                  </a:lnTo>
                  <a:lnTo>
                    <a:pt x="211" y="74"/>
                  </a:lnTo>
                  <a:lnTo>
                    <a:pt x="107" y="64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1" name="Freeform 53"/>
            <p:cNvSpPr>
              <a:spLocks/>
            </p:cNvSpPr>
            <p:nvPr/>
          </p:nvSpPr>
          <p:spPr bwMode="auto">
            <a:xfrm flipH="1">
              <a:off x="7986713" y="4908550"/>
              <a:ext cx="36513" cy="50800"/>
            </a:xfrm>
            <a:custGeom>
              <a:avLst/>
              <a:gdLst>
                <a:gd name="T0" fmla="*/ 33 w 48"/>
                <a:gd name="T1" fmla="*/ 4 h 63"/>
                <a:gd name="T2" fmla="*/ 31 w 48"/>
                <a:gd name="T3" fmla="*/ 4 h 63"/>
                <a:gd name="T4" fmla="*/ 25 w 48"/>
                <a:gd name="T5" fmla="*/ 9 h 63"/>
                <a:gd name="T6" fmla="*/ 19 w 48"/>
                <a:gd name="T7" fmla="*/ 19 h 63"/>
                <a:gd name="T8" fmla="*/ 14 w 48"/>
                <a:gd name="T9" fmla="*/ 28 h 63"/>
                <a:gd name="T10" fmla="*/ 6 w 48"/>
                <a:gd name="T11" fmla="*/ 38 h 63"/>
                <a:gd name="T12" fmla="*/ 2 w 48"/>
                <a:gd name="T13" fmla="*/ 49 h 63"/>
                <a:gd name="T14" fmla="*/ 0 w 48"/>
                <a:gd name="T15" fmla="*/ 55 h 63"/>
                <a:gd name="T16" fmla="*/ 2 w 48"/>
                <a:gd name="T17" fmla="*/ 61 h 63"/>
                <a:gd name="T18" fmla="*/ 8 w 48"/>
                <a:gd name="T19" fmla="*/ 63 h 63"/>
                <a:gd name="T20" fmla="*/ 16 w 48"/>
                <a:gd name="T21" fmla="*/ 63 h 63"/>
                <a:gd name="T22" fmla="*/ 23 w 48"/>
                <a:gd name="T23" fmla="*/ 57 h 63"/>
                <a:gd name="T24" fmla="*/ 31 w 48"/>
                <a:gd name="T25" fmla="*/ 53 h 63"/>
                <a:gd name="T26" fmla="*/ 31 w 48"/>
                <a:gd name="T27" fmla="*/ 49 h 63"/>
                <a:gd name="T28" fmla="*/ 35 w 48"/>
                <a:gd name="T29" fmla="*/ 44 h 63"/>
                <a:gd name="T30" fmla="*/ 38 w 48"/>
                <a:gd name="T31" fmla="*/ 36 h 63"/>
                <a:gd name="T32" fmla="*/ 42 w 48"/>
                <a:gd name="T33" fmla="*/ 30 h 63"/>
                <a:gd name="T34" fmla="*/ 44 w 48"/>
                <a:gd name="T35" fmla="*/ 25 h 63"/>
                <a:gd name="T36" fmla="*/ 46 w 48"/>
                <a:gd name="T37" fmla="*/ 17 h 63"/>
                <a:gd name="T38" fmla="*/ 48 w 48"/>
                <a:gd name="T39" fmla="*/ 9 h 63"/>
                <a:gd name="T40" fmla="*/ 48 w 48"/>
                <a:gd name="T41" fmla="*/ 7 h 63"/>
                <a:gd name="T42" fmla="*/ 44 w 48"/>
                <a:gd name="T43" fmla="*/ 0 h 63"/>
                <a:gd name="T44" fmla="*/ 38 w 48"/>
                <a:gd name="T45" fmla="*/ 0 h 63"/>
                <a:gd name="T46" fmla="*/ 33 w 48"/>
                <a:gd name="T47" fmla="*/ 2 h 63"/>
                <a:gd name="T48" fmla="*/ 33 w 48"/>
                <a:gd name="T49" fmla="*/ 4 h 63"/>
                <a:gd name="T50" fmla="*/ 33 w 48"/>
                <a:gd name="T51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63">
                  <a:moveTo>
                    <a:pt x="33" y="4"/>
                  </a:moveTo>
                  <a:lnTo>
                    <a:pt x="31" y="4"/>
                  </a:lnTo>
                  <a:lnTo>
                    <a:pt x="25" y="9"/>
                  </a:lnTo>
                  <a:lnTo>
                    <a:pt x="19" y="19"/>
                  </a:lnTo>
                  <a:lnTo>
                    <a:pt x="14" y="28"/>
                  </a:lnTo>
                  <a:lnTo>
                    <a:pt x="6" y="38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2" y="61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23" y="57"/>
                  </a:lnTo>
                  <a:lnTo>
                    <a:pt x="31" y="53"/>
                  </a:lnTo>
                  <a:lnTo>
                    <a:pt x="31" y="49"/>
                  </a:lnTo>
                  <a:lnTo>
                    <a:pt x="35" y="44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4" y="25"/>
                  </a:lnTo>
                  <a:lnTo>
                    <a:pt x="46" y="17"/>
                  </a:lnTo>
                  <a:lnTo>
                    <a:pt x="48" y="9"/>
                  </a:lnTo>
                  <a:lnTo>
                    <a:pt x="48" y="7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2" name="Freeform 54"/>
            <p:cNvSpPr>
              <a:spLocks/>
            </p:cNvSpPr>
            <p:nvPr/>
          </p:nvSpPr>
          <p:spPr bwMode="auto">
            <a:xfrm flipH="1">
              <a:off x="7850188" y="4884738"/>
              <a:ext cx="69850" cy="88900"/>
            </a:xfrm>
            <a:custGeom>
              <a:avLst/>
              <a:gdLst>
                <a:gd name="T0" fmla="*/ 1 w 87"/>
                <a:gd name="T1" fmla="*/ 29 h 113"/>
                <a:gd name="T2" fmla="*/ 3 w 87"/>
                <a:gd name="T3" fmla="*/ 27 h 113"/>
                <a:gd name="T4" fmla="*/ 7 w 87"/>
                <a:gd name="T5" fmla="*/ 27 h 113"/>
                <a:gd name="T6" fmla="*/ 15 w 87"/>
                <a:gd name="T7" fmla="*/ 23 h 113"/>
                <a:gd name="T8" fmla="*/ 24 w 87"/>
                <a:gd name="T9" fmla="*/ 19 h 113"/>
                <a:gd name="T10" fmla="*/ 34 w 87"/>
                <a:gd name="T11" fmla="*/ 16 h 113"/>
                <a:gd name="T12" fmla="*/ 43 w 87"/>
                <a:gd name="T13" fmla="*/ 14 h 113"/>
                <a:gd name="T14" fmla="*/ 53 w 87"/>
                <a:gd name="T15" fmla="*/ 12 h 113"/>
                <a:gd name="T16" fmla="*/ 60 w 87"/>
                <a:gd name="T17" fmla="*/ 14 h 113"/>
                <a:gd name="T18" fmla="*/ 68 w 87"/>
                <a:gd name="T19" fmla="*/ 16 h 113"/>
                <a:gd name="T20" fmla="*/ 72 w 87"/>
                <a:gd name="T21" fmla="*/ 21 h 113"/>
                <a:gd name="T22" fmla="*/ 74 w 87"/>
                <a:gd name="T23" fmla="*/ 29 h 113"/>
                <a:gd name="T24" fmla="*/ 72 w 87"/>
                <a:gd name="T25" fmla="*/ 40 h 113"/>
                <a:gd name="T26" fmla="*/ 68 w 87"/>
                <a:gd name="T27" fmla="*/ 48 h 113"/>
                <a:gd name="T28" fmla="*/ 62 w 87"/>
                <a:gd name="T29" fmla="*/ 58 h 113"/>
                <a:gd name="T30" fmla="*/ 60 w 87"/>
                <a:gd name="T31" fmla="*/ 63 h 113"/>
                <a:gd name="T32" fmla="*/ 57 w 87"/>
                <a:gd name="T33" fmla="*/ 71 h 113"/>
                <a:gd name="T34" fmla="*/ 53 w 87"/>
                <a:gd name="T35" fmla="*/ 77 h 113"/>
                <a:gd name="T36" fmla="*/ 49 w 87"/>
                <a:gd name="T37" fmla="*/ 82 h 113"/>
                <a:gd name="T38" fmla="*/ 41 w 87"/>
                <a:gd name="T39" fmla="*/ 94 h 113"/>
                <a:gd name="T40" fmla="*/ 38 w 87"/>
                <a:gd name="T41" fmla="*/ 103 h 113"/>
                <a:gd name="T42" fmla="*/ 36 w 87"/>
                <a:gd name="T43" fmla="*/ 109 h 113"/>
                <a:gd name="T44" fmla="*/ 38 w 87"/>
                <a:gd name="T45" fmla="*/ 113 h 113"/>
                <a:gd name="T46" fmla="*/ 41 w 87"/>
                <a:gd name="T47" fmla="*/ 109 h 113"/>
                <a:gd name="T48" fmla="*/ 51 w 87"/>
                <a:gd name="T49" fmla="*/ 101 h 113"/>
                <a:gd name="T50" fmla="*/ 55 w 87"/>
                <a:gd name="T51" fmla="*/ 94 h 113"/>
                <a:gd name="T52" fmla="*/ 60 w 87"/>
                <a:gd name="T53" fmla="*/ 88 h 113"/>
                <a:gd name="T54" fmla="*/ 64 w 87"/>
                <a:gd name="T55" fmla="*/ 82 h 113"/>
                <a:gd name="T56" fmla="*/ 70 w 87"/>
                <a:gd name="T57" fmla="*/ 77 h 113"/>
                <a:gd name="T58" fmla="*/ 74 w 87"/>
                <a:gd name="T59" fmla="*/ 67 h 113"/>
                <a:gd name="T60" fmla="*/ 77 w 87"/>
                <a:gd name="T61" fmla="*/ 59 h 113"/>
                <a:gd name="T62" fmla="*/ 81 w 87"/>
                <a:gd name="T63" fmla="*/ 52 h 113"/>
                <a:gd name="T64" fmla="*/ 85 w 87"/>
                <a:gd name="T65" fmla="*/ 44 h 113"/>
                <a:gd name="T66" fmla="*/ 87 w 87"/>
                <a:gd name="T67" fmla="*/ 38 h 113"/>
                <a:gd name="T68" fmla="*/ 87 w 87"/>
                <a:gd name="T69" fmla="*/ 31 h 113"/>
                <a:gd name="T70" fmla="*/ 87 w 87"/>
                <a:gd name="T71" fmla="*/ 23 h 113"/>
                <a:gd name="T72" fmla="*/ 87 w 87"/>
                <a:gd name="T73" fmla="*/ 19 h 113"/>
                <a:gd name="T74" fmla="*/ 79 w 87"/>
                <a:gd name="T75" fmla="*/ 10 h 113"/>
                <a:gd name="T76" fmla="*/ 72 w 87"/>
                <a:gd name="T77" fmla="*/ 4 h 113"/>
                <a:gd name="T78" fmla="*/ 62 w 87"/>
                <a:gd name="T79" fmla="*/ 0 h 113"/>
                <a:gd name="T80" fmla="*/ 51 w 87"/>
                <a:gd name="T81" fmla="*/ 0 h 113"/>
                <a:gd name="T82" fmla="*/ 39 w 87"/>
                <a:gd name="T83" fmla="*/ 0 h 113"/>
                <a:gd name="T84" fmla="*/ 30 w 87"/>
                <a:gd name="T85" fmla="*/ 2 h 113"/>
                <a:gd name="T86" fmla="*/ 22 w 87"/>
                <a:gd name="T87" fmla="*/ 2 h 113"/>
                <a:gd name="T88" fmla="*/ 17 w 87"/>
                <a:gd name="T89" fmla="*/ 6 h 113"/>
                <a:gd name="T90" fmla="*/ 7 w 87"/>
                <a:gd name="T91" fmla="*/ 12 h 113"/>
                <a:gd name="T92" fmla="*/ 1 w 87"/>
                <a:gd name="T93" fmla="*/ 21 h 113"/>
                <a:gd name="T94" fmla="*/ 0 w 87"/>
                <a:gd name="T95" fmla="*/ 27 h 113"/>
                <a:gd name="T96" fmla="*/ 1 w 87"/>
                <a:gd name="T97" fmla="*/ 29 h 113"/>
                <a:gd name="T98" fmla="*/ 1 w 87"/>
                <a:gd name="T99" fmla="*/ 2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7" h="113">
                  <a:moveTo>
                    <a:pt x="1" y="29"/>
                  </a:moveTo>
                  <a:lnTo>
                    <a:pt x="3" y="27"/>
                  </a:lnTo>
                  <a:lnTo>
                    <a:pt x="7" y="27"/>
                  </a:lnTo>
                  <a:lnTo>
                    <a:pt x="15" y="23"/>
                  </a:lnTo>
                  <a:lnTo>
                    <a:pt x="24" y="19"/>
                  </a:lnTo>
                  <a:lnTo>
                    <a:pt x="34" y="16"/>
                  </a:lnTo>
                  <a:lnTo>
                    <a:pt x="43" y="14"/>
                  </a:lnTo>
                  <a:lnTo>
                    <a:pt x="53" y="12"/>
                  </a:lnTo>
                  <a:lnTo>
                    <a:pt x="60" y="14"/>
                  </a:lnTo>
                  <a:lnTo>
                    <a:pt x="68" y="16"/>
                  </a:lnTo>
                  <a:lnTo>
                    <a:pt x="72" y="21"/>
                  </a:lnTo>
                  <a:lnTo>
                    <a:pt x="74" y="29"/>
                  </a:lnTo>
                  <a:lnTo>
                    <a:pt x="72" y="40"/>
                  </a:lnTo>
                  <a:lnTo>
                    <a:pt x="68" y="48"/>
                  </a:lnTo>
                  <a:lnTo>
                    <a:pt x="62" y="58"/>
                  </a:lnTo>
                  <a:lnTo>
                    <a:pt x="60" y="63"/>
                  </a:lnTo>
                  <a:lnTo>
                    <a:pt x="57" y="71"/>
                  </a:lnTo>
                  <a:lnTo>
                    <a:pt x="53" y="77"/>
                  </a:lnTo>
                  <a:lnTo>
                    <a:pt x="49" y="82"/>
                  </a:lnTo>
                  <a:lnTo>
                    <a:pt x="41" y="94"/>
                  </a:lnTo>
                  <a:lnTo>
                    <a:pt x="38" y="103"/>
                  </a:lnTo>
                  <a:lnTo>
                    <a:pt x="36" y="109"/>
                  </a:lnTo>
                  <a:lnTo>
                    <a:pt x="38" y="113"/>
                  </a:lnTo>
                  <a:lnTo>
                    <a:pt x="41" y="109"/>
                  </a:lnTo>
                  <a:lnTo>
                    <a:pt x="51" y="101"/>
                  </a:lnTo>
                  <a:lnTo>
                    <a:pt x="55" y="94"/>
                  </a:lnTo>
                  <a:lnTo>
                    <a:pt x="60" y="88"/>
                  </a:lnTo>
                  <a:lnTo>
                    <a:pt x="64" y="82"/>
                  </a:lnTo>
                  <a:lnTo>
                    <a:pt x="70" y="77"/>
                  </a:lnTo>
                  <a:lnTo>
                    <a:pt x="74" y="67"/>
                  </a:lnTo>
                  <a:lnTo>
                    <a:pt x="77" y="59"/>
                  </a:lnTo>
                  <a:lnTo>
                    <a:pt x="81" y="52"/>
                  </a:lnTo>
                  <a:lnTo>
                    <a:pt x="85" y="44"/>
                  </a:lnTo>
                  <a:lnTo>
                    <a:pt x="87" y="38"/>
                  </a:lnTo>
                  <a:lnTo>
                    <a:pt x="87" y="31"/>
                  </a:lnTo>
                  <a:lnTo>
                    <a:pt x="87" y="23"/>
                  </a:lnTo>
                  <a:lnTo>
                    <a:pt x="87" y="19"/>
                  </a:lnTo>
                  <a:lnTo>
                    <a:pt x="79" y="10"/>
                  </a:lnTo>
                  <a:lnTo>
                    <a:pt x="72" y="4"/>
                  </a:lnTo>
                  <a:lnTo>
                    <a:pt x="62" y="0"/>
                  </a:lnTo>
                  <a:lnTo>
                    <a:pt x="51" y="0"/>
                  </a:lnTo>
                  <a:lnTo>
                    <a:pt x="39" y="0"/>
                  </a:lnTo>
                  <a:lnTo>
                    <a:pt x="30" y="2"/>
                  </a:lnTo>
                  <a:lnTo>
                    <a:pt x="22" y="2"/>
                  </a:lnTo>
                  <a:lnTo>
                    <a:pt x="17" y="6"/>
                  </a:lnTo>
                  <a:lnTo>
                    <a:pt x="7" y="12"/>
                  </a:lnTo>
                  <a:lnTo>
                    <a:pt x="1" y="21"/>
                  </a:lnTo>
                  <a:lnTo>
                    <a:pt x="0" y="27"/>
                  </a:lnTo>
                  <a:lnTo>
                    <a:pt x="1" y="29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3" name="Freeform 55"/>
            <p:cNvSpPr>
              <a:spLocks/>
            </p:cNvSpPr>
            <p:nvPr/>
          </p:nvSpPr>
          <p:spPr bwMode="auto">
            <a:xfrm flipH="1">
              <a:off x="7804150" y="4865688"/>
              <a:ext cx="28575" cy="46038"/>
            </a:xfrm>
            <a:custGeom>
              <a:avLst/>
              <a:gdLst>
                <a:gd name="T0" fmla="*/ 19 w 34"/>
                <a:gd name="T1" fmla="*/ 7 h 59"/>
                <a:gd name="T2" fmla="*/ 17 w 34"/>
                <a:gd name="T3" fmla="*/ 7 h 59"/>
                <a:gd name="T4" fmla="*/ 15 w 34"/>
                <a:gd name="T5" fmla="*/ 13 h 59"/>
                <a:gd name="T6" fmla="*/ 11 w 34"/>
                <a:gd name="T7" fmla="*/ 19 h 59"/>
                <a:gd name="T8" fmla="*/ 7 w 34"/>
                <a:gd name="T9" fmla="*/ 26 h 59"/>
                <a:gd name="T10" fmla="*/ 4 w 34"/>
                <a:gd name="T11" fmla="*/ 36 h 59"/>
                <a:gd name="T12" fmla="*/ 2 w 34"/>
                <a:gd name="T13" fmla="*/ 43 h 59"/>
                <a:gd name="T14" fmla="*/ 0 w 34"/>
                <a:gd name="T15" fmla="*/ 51 h 59"/>
                <a:gd name="T16" fmla="*/ 2 w 34"/>
                <a:gd name="T17" fmla="*/ 57 h 59"/>
                <a:gd name="T18" fmla="*/ 7 w 34"/>
                <a:gd name="T19" fmla="*/ 59 h 59"/>
                <a:gd name="T20" fmla="*/ 17 w 34"/>
                <a:gd name="T21" fmla="*/ 59 h 59"/>
                <a:gd name="T22" fmla="*/ 25 w 34"/>
                <a:gd name="T23" fmla="*/ 55 h 59"/>
                <a:gd name="T24" fmla="*/ 32 w 34"/>
                <a:gd name="T25" fmla="*/ 47 h 59"/>
                <a:gd name="T26" fmla="*/ 32 w 34"/>
                <a:gd name="T27" fmla="*/ 36 h 59"/>
                <a:gd name="T28" fmla="*/ 34 w 34"/>
                <a:gd name="T29" fmla="*/ 24 h 59"/>
                <a:gd name="T30" fmla="*/ 34 w 34"/>
                <a:gd name="T31" fmla="*/ 15 h 59"/>
                <a:gd name="T32" fmla="*/ 34 w 34"/>
                <a:gd name="T33" fmla="*/ 7 h 59"/>
                <a:gd name="T34" fmla="*/ 28 w 34"/>
                <a:gd name="T35" fmla="*/ 0 h 59"/>
                <a:gd name="T36" fmla="*/ 25 w 34"/>
                <a:gd name="T37" fmla="*/ 2 h 59"/>
                <a:gd name="T38" fmla="*/ 21 w 34"/>
                <a:gd name="T39" fmla="*/ 4 h 59"/>
                <a:gd name="T40" fmla="*/ 19 w 34"/>
                <a:gd name="T41" fmla="*/ 7 h 59"/>
                <a:gd name="T42" fmla="*/ 19 w 34"/>
                <a:gd name="T43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" h="59">
                  <a:moveTo>
                    <a:pt x="19" y="7"/>
                  </a:moveTo>
                  <a:lnTo>
                    <a:pt x="17" y="7"/>
                  </a:lnTo>
                  <a:lnTo>
                    <a:pt x="15" y="13"/>
                  </a:lnTo>
                  <a:lnTo>
                    <a:pt x="11" y="19"/>
                  </a:lnTo>
                  <a:lnTo>
                    <a:pt x="7" y="26"/>
                  </a:lnTo>
                  <a:lnTo>
                    <a:pt x="4" y="36"/>
                  </a:lnTo>
                  <a:lnTo>
                    <a:pt x="2" y="43"/>
                  </a:lnTo>
                  <a:lnTo>
                    <a:pt x="0" y="51"/>
                  </a:lnTo>
                  <a:lnTo>
                    <a:pt x="2" y="57"/>
                  </a:lnTo>
                  <a:lnTo>
                    <a:pt x="7" y="59"/>
                  </a:lnTo>
                  <a:lnTo>
                    <a:pt x="17" y="59"/>
                  </a:lnTo>
                  <a:lnTo>
                    <a:pt x="25" y="55"/>
                  </a:lnTo>
                  <a:lnTo>
                    <a:pt x="32" y="47"/>
                  </a:lnTo>
                  <a:lnTo>
                    <a:pt x="32" y="36"/>
                  </a:lnTo>
                  <a:lnTo>
                    <a:pt x="34" y="24"/>
                  </a:lnTo>
                  <a:lnTo>
                    <a:pt x="34" y="15"/>
                  </a:lnTo>
                  <a:lnTo>
                    <a:pt x="34" y="7"/>
                  </a:lnTo>
                  <a:lnTo>
                    <a:pt x="28" y="0"/>
                  </a:lnTo>
                  <a:lnTo>
                    <a:pt x="25" y="2"/>
                  </a:lnTo>
                  <a:lnTo>
                    <a:pt x="21" y="4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4" name="Freeform 56"/>
            <p:cNvSpPr>
              <a:spLocks/>
            </p:cNvSpPr>
            <p:nvPr/>
          </p:nvSpPr>
          <p:spPr bwMode="auto">
            <a:xfrm flipH="1">
              <a:off x="7812088" y="4968875"/>
              <a:ext cx="295275" cy="125413"/>
            </a:xfrm>
            <a:custGeom>
              <a:avLst/>
              <a:gdLst>
                <a:gd name="T0" fmla="*/ 361 w 371"/>
                <a:gd name="T1" fmla="*/ 2 h 158"/>
                <a:gd name="T2" fmla="*/ 340 w 371"/>
                <a:gd name="T3" fmla="*/ 11 h 158"/>
                <a:gd name="T4" fmla="*/ 310 w 371"/>
                <a:gd name="T5" fmla="*/ 28 h 158"/>
                <a:gd name="T6" fmla="*/ 291 w 371"/>
                <a:gd name="T7" fmla="*/ 36 h 158"/>
                <a:gd name="T8" fmla="*/ 270 w 371"/>
                <a:gd name="T9" fmla="*/ 44 h 158"/>
                <a:gd name="T10" fmla="*/ 249 w 371"/>
                <a:gd name="T11" fmla="*/ 51 h 158"/>
                <a:gd name="T12" fmla="*/ 228 w 371"/>
                <a:gd name="T13" fmla="*/ 57 h 158"/>
                <a:gd name="T14" fmla="*/ 207 w 371"/>
                <a:gd name="T15" fmla="*/ 59 h 158"/>
                <a:gd name="T16" fmla="*/ 188 w 371"/>
                <a:gd name="T17" fmla="*/ 59 h 158"/>
                <a:gd name="T18" fmla="*/ 163 w 371"/>
                <a:gd name="T19" fmla="*/ 59 h 158"/>
                <a:gd name="T20" fmla="*/ 140 w 371"/>
                <a:gd name="T21" fmla="*/ 57 h 158"/>
                <a:gd name="T22" fmla="*/ 114 w 371"/>
                <a:gd name="T23" fmla="*/ 55 h 158"/>
                <a:gd name="T24" fmla="*/ 87 w 371"/>
                <a:gd name="T25" fmla="*/ 51 h 158"/>
                <a:gd name="T26" fmla="*/ 64 w 371"/>
                <a:gd name="T27" fmla="*/ 51 h 158"/>
                <a:gd name="T28" fmla="*/ 44 w 371"/>
                <a:gd name="T29" fmla="*/ 49 h 158"/>
                <a:gd name="T30" fmla="*/ 11 w 371"/>
                <a:gd name="T31" fmla="*/ 47 h 158"/>
                <a:gd name="T32" fmla="*/ 0 w 371"/>
                <a:gd name="T33" fmla="*/ 49 h 158"/>
                <a:gd name="T34" fmla="*/ 11 w 371"/>
                <a:gd name="T35" fmla="*/ 61 h 158"/>
                <a:gd name="T36" fmla="*/ 38 w 371"/>
                <a:gd name="T37" fmla="*/ 85 h 158"/>
                <a:gd name="T38" fmla="*/ 59 w 371"/>
                <a:gd name="T39" fmla="*/ 101 h 158"/>
                <a:gd name="T40" fmla="*/ 80 w 371"/>
                <a:gd name="T41" fmla="*/ 116 h 158"/>
                <a:gd name="T42" fmla="*/ 102 w 371"/>
                <a:gd name="T43" fmla="*/ 129 h 158"/>
                <a:gd name="T44" fmla="*/ 129 w 371"/>
                <a:gd name="T45" fmla="*/ 143 h 158"/>
                <a:gd name="T46" fmla="*/ 156 w 371"/>
                <a:gd name="T47" fmla="*/ 150 h 158"/>
                <a:gd name="T48" fmla="*/ 182 w 371"/>
                <a:gd name="T49" fmla="*/ 156 h 158"/>
                <a:gd name="T50" fmla="*/ 205 w 371"/>
                <a:gd name="T51" fmla="*/ 156 h 158"/>
                <a:gd name="T52" fmla="*/ 220 w 371"/>
                <a:gd name="T53" fmla="*/ 143 h 158"/>
                <a:gd name="T54" fmla="*/ 203 w 371"/>
                <a:gd name="T55" fmla="*/ 143 h 158"/>
                <a:gd name="T56" fmla="*/ 179 w 371"/>
                <a:gd name="T57" fmla="*/ 139 h 158"/>
                <a:gd name="T58" fmla="*/ 148 w 371"/>
                <a:gd name="T59" fmla="*/ 131 h 158"/>
                <a:gd name="T60" fmla="*/ 127 w 371"/>
                <a:gd name="T61" fmla="*/ 125 h 158"/>
                <a:gd name="T62" fmla="*/ 104 w 371"/>
                <a:gd name="T63" fmla="*/ 114 h 158"/>
                <a:gd name="T64" fmla="*/ 82 w 371"/>
                <a:gd name="T65" fmla="*/ 103 h 158"/>
                <a:gd name="T66" fmla="*/ 61 w 371"/>
                <a:gd name="T67" fmla="*/ 87 h 158"/>
                <a:gd name="T68" fmla="*/ 38 w 371"/>
                <a:gd name="T69" fmla="*/ 70 h 158"/>
                <a:gd name="T70" fmla="*/ 49 w 371"/>
                <a:gd name="T71" fmla="*/ 70 h 158"/>
                <a:gd name="T72" fmla="*/ 70 w 371"/>
                <a:gd name="T73" fmla="*/ 70 h 158"/>
                <a:gd name="T74" fmla="*/ 91 w 371"/>
                <a:gd name="T75" fmla="*/ 72 h 158"/>
                <a:gd name="T76" fmla="*/ 114 w 371"/>
                <a:gd name="T77" fmla="*/ 74 h 158"/>
                <a:gd name="T78" fmla="*/ 135 w 371"/>
                <a:gd name="T79" fmla="*/ 74 h 158"/>
                <a:gd name="T80" fmla="*/ 156 w 371"/>
                <a:gd name="T81" fmla="*/ 74 h 158"/>
                <a:gd name="T82" fmla="*/ 177 w 371"/>
                <a:gd name="T83" fmla="*/ 74 h 158"/>
                <a:gd name="T84" fmla="*/ 196 w 371"/>
                <a:gd name="T85" fmla="*/ 74 h 158"/>
                <a:gd name="T86" fmla="*/ 217 w 371"/>
                <a:gd name="T87" fmla="*/ 72 h 158"/>
                <a:gd name="T88" fmla="*/ 237 w 371"/>
                <a:gd name="T89" fmla="*/ 66 h 158"/>
                <a:gd name="T90" fmla="*/ 256 w 371"/>
                <a:gd name="T91" fmla="*/ 61 h 158"/>
                <a:gd name="T92" fmla="*/ 283 w 371"/>
                <a:gd name="T93" fmla="*/ 55 h 158"/>
                <a:gd name="T94" fmla="*/ 291 w 371"/>
                <a:gd name="T95" fmla="*/ 53 h 158"/>
                <a:gd name="T96" fmla="*/ 270 w 371"/>
                <a:gd name="T97" fmla="*/ 76 h 158"/>
                <a:gd name="T98" fmla="*/ 255 w 371"/>
                <a:gd name="T99" fmla="*/ 97 h 158"/>
                <a:gd name="T100" fmla="*/ 272 w 371"/>
                <a:gd name="T101" fmla="*/ 85 h 158"/>
                <a:gd name="T102" fmla="*/ 291 w 371"/>
                <a:gd name="T103" fmla="*/ 70 h 158"/>
                <a:gd name="T104" fmla="*/ 319 w 371"/>
                <a:gd name="T105" fmla="*/ 46 h 158"/>
                <a:gd name="T106" fmla="*/ 371 w 371"/>
                <a:gd name="T107" fmla="*/ 1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1" h="158">
                  <a:moveTo>
                    <a:pt x="365" y="0"/>
                  </a:moveTo>
                  <a:lnTo>
                    <a:pt x="363" y="0"/>
                  </a:lnTo>
                  <a:lnTo>
                    <a:pt x="361" y="2"/>
                  </a:lnTo>
                  <a:lnTo>
                    <a:pt x="355" y="6"/>
                  </a:lnTo>
                  <a:lnTo>
                    <a:pt x="348" y="8"/>
                  </a:lnTo>
                  <a:lnTo>
                    <a:pt x="340" y="11"/>
                  </a:lnTo>
                  <a:lnTo>
                    <a:pt x="331" y="17"/>
                  </a:lnTo>
                  <a:lnTo>
                    <a:pt x="319" y="23"/>
                  </a:lnTo>
                  <a:lnTo>
                    <a:pt x="310" y="28"/>
                  </a:lnTo>
                  <a:lnTo>
                    <a:pt x="302" y="30"/>
                  </a:lnTo>
                  <a:lnTo>
                    <a:pt x="296" y="34"/>
                  </a:lnTo>
                  <a:lnTo>
                    <a:pt x="291" y="36"/>
                  </a:lnTo>
                  <a:lnTo>
                    <a:pt x="285" y="40"/>
                  </a:lnTo>
                  <a:lnTo>
                    <a:pt x="277" y="42"/>
                  </a:lnTo>
                  <a:lnTo>
                    <a:pt x="270" y="44"/>
                  </a:lnTo>
                  <a:lnTo>
                    <a:pt x="264" y="46"/>
                  </a:lnTo>
                  <a:lnTo>
                    <a:pt x="258" y="49"/>
                  </a:lnTo>
                  <a:lnTo>
                    <a:pt x="249" y="51"/>
                  </a:lnTo>
                  <a:lnTo>
                    <a:pt x="243" y="53"/>
                  </a:lnTo>
                  <a:lnTo>
                    <a:pt x="236" y="55"/>
                  </a:lnTo>
                  <a:lnTo>
                    <a:pt x="228" y="57"/>
                  </a:lnTo>
                  <a:lnTo>
                    <a:pt x="222" y="57"/>
                  </a:lnTo>
                  <a:lnTo>
                    <a:pt x="215" y="59"/>
                  </a:lnTo>
                  <a:lnTo>
                    <a:pt x="207" y="59"/>
                  </a:lnTo>
                  <a:lnTo>
                    <a:pt x="201" y="61"/>
                  </a:lnTo>
                  <a:lnTo>
                    <a:pt x="194" y="59"/>
                  </a:lnTo>
                  <a:lnTo>
                    <a:pt x="188" y="59"/>
                  </a:lnTo>
                  <a:lnTo>
                    <a:pt x="179" y="59"/>
                  </a:lnTo>
                  <a:lnTo>
                    <a:pt x="173" y="59"/>
                  </a:lnTo>
                  <a:lnTo>
                    <a:pt x="163" y="59"/>
                  </a:lnTo>
                  <a:lnTo>
                    <a:pt x="156" y="59"/>
                  </a:lnTo>
                  <a:lnTo>
                    <a:pt x="146" y="57"/>
                  </a:lnTo>
                  <a:lnTo>
                    <a:pt x="140" y="57"/>
                  </a:lnTo>
                  <a:lnTo>
                    <a:pt x="131" y="55"/>
                  </a:lnTo>
                  <a:lnTo>
                    <a:pt x="123" y="55"/>
                  </a:lnTo>
                  <a:lnTo>
                    <a:pt x="114" y="55"/>
                  </a:lnTo>
                  <a:lnTo>
                    <a:pt x="104" y="55"/>
                  </a:lnTo>
                  <a:lnTo>
                    <a:pt x="97" y="53"/>
                  </a:lnTo>
                  <a:lnTo>
                    <a:pt x="87" y="51"/>
                  </a:lnTo>
                  <a:lnTo>
                    <a:pt x="80" y="51"/>
                  </a:lnTo>
                  <a:lnTo>
                    <a:pt x="72" y="51"/>
                  </a:lnTo>
                  <a:lnTo>
                    <a:pt x="64" y="51"/>
                  </a:lnTo>
                  <a:lnTo>
                    <a:pt x="57" y="49"/>
                  </a:lnTo>
                  <a:lnTo>
                    <a:pt x="49" y="49"/>
                  </a:lnTo>
                  <a:lnTo>
                    <a:pt x="44" y="49"/>
                  </a:lnTo>
                  <a:lnTo>
                    <a:pt x="30" y="47"/>
                  </a:lnTo>
                  <a:lnTo>
                    <a:pt x="21" y="47"/>
                  </a:lnTo>
                  <a:lnTo>
                    <a:pt x="11" y="47"/>
                  </a:lnTo>
                  <a:lnTo>
                    <a:pt x="6" y="47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6" y="55"/>
                  </a:lnTo>
                  <a:lnTo>
                    <a:pt x="11" y="61"/>
                  </a:lnTo>
                  <a:lnTo>
                    <a:pt x="19" y="68"/>
                  </a:lnTo>
                  <a:lnTo>
                    <a:pt x="28" y="76"/>
                  </a:lnTo>
                  <a:lnTo>
                    <a:pt x="38" y="85"/>
                  </a:lnTo>
                  <a:lnTo>
                    <a:pt x="44" y="89"/>
                  </a:lnTo>
                  <a:lnTo>
                    <a:pt x="51" y="97"/>
                  </a:lnTo>
                  <a:lnTo>
                    <a:pt x="59" y="101"/>
                  </a:lnTo>
                  <a:lnTo>
                    <a:pt x="66" y="106"/>
                  </a:lnTo>
                  <a:lnTo>
                    <a:pt x="72" y="110"/>
                  </a:lnTo>
                  <a:lnTo>
                    <a:pt x="80" y="116"/>
                  </a:lnTo>
                  <a:lnTo>
                    <a:pt x="87" y="120"/>
                  </a:lnTo>
                  <a:lnTo>
                    <a:pt x="97" y="125"/>
                  </a:lnTo>
                  <a:lnTo>
                    <a:pt x="102" y="129"/>
                  </a:lnTo>
                  <a:lnTo>
                    <a:pt x="112" y="133"/>
                  </a:lnTo>
                  <a:lnTo>
                    <a:pt x="120" y="137"/>
                  </a:lnTo>
                  <a:lnTo>
                    <a:pt x="129" y="143"/>
                  </a:lnTo>
                  <a:lnTo>
                    <a:pt x="137" y="144"/>
                  </a:lnTo>
                  <a:lnTo>
                    <a:pt x="146" y="148"/>
                  </a:lnTo>
                  <a:lnTo>
                    <a:pt x="156" y="150"/>
                  </a:lnTo>
                  <a:lnTo>
                    <a:pt x="165" y="152"/>
                  </a:lnTo>
                  <a:lnTo>
                    <a:pt x="173" y="154"/>
                  </a:lnTo>
                  <a:lnTo>
                    <a:pt x="182" y="156"/>
                  </a:lnTo>
                  <a:lnTo>
                    <a:pt x="192" y="156"/>
                  </a:lnTo>
                  <a:lnTo>
                    <a:pt x="201" y="158"/>
                  </a:lnTo>
                  <a:lnTo>
                    <a:pt x="205" y="156"/>
                  </a:lnTo>
                  <a:lnTo>
                    <a:pt x="213" y="150"/>
                  </a:lnTo>
                  <a:lnTo>
                    <a:pt x="220" y="144"/>
                  </a:lnTo>
                  <a:lnTo>
                    <a:pt x="220" y="143"/>
                  </a:lnTo>
                  <a:lnTo>
                    <a:pt x="215" y="143"/>
                  </a:lnTo>
                  <a:lnTo>
                    <a:pt x="211" y="143"/>
                  </a:lnTo>
                  <a:lnTo>
                    <a:pt x="203" y="143"/>
                  </a:lnTo>
                  <a:lnTo>
                    <a:pt x="198" y="143"/>
                  </a:lnTo>
                  <a:lnTo>
                    <a:pt x="188" y="141"/>
                  </a:lnTo>
                  <a:lnTo>
                    <a:pt x="179" y="139"/>
                  </a:lnTo>
                  <a:lnTo>
                    <a:pt x="167" y="137"/>
                  </a:lnTo>
                  <a:lnTo>
                    <a:pt x="156" y="135"/>
                  </a:lnTo>
                  <a:lnTo>
                    <a:pt x="148" y="131"/>
                  </a:lnTo>
                  <a:lnTo>
                    <a:pt x="140" y="129"/>
                  </a:lnTo>
                  <a:lnTo>
                    <a:pt x="135" y="127"/>
                  </a:lnTo>
                  <a:lnTo>
                    <a:pt x="127" y="125"/>
                  </a:lnTo>
                  <a:lnTo>
                    <a:pt x="120" y="122"/>
                  </a:lnTo>
                  <a:lnTo>
                    <a:pt x="112" y="118"/>
                  </a:lnTo>
                  <a:lnTo>
                    <a:pt x="104" y="114"/>
                  </a:lnTo>
                  <a:lnTo>
                    <a:pt x="99" y="112"/>
                  </a:lnTo>
                  <a:lnTo>
                    <a:pt x="91" y="108"/>
                  </a:lnTo>
                  <a:lnTo>
                    <a:pt x="82" y="103"/>
                  </a:lnTo>
                  <a:lnTo>
                    <a:pt x="76" y="99"/>
                  </a:lnTo>
                  <a:lnTo>
                    <a:pt x="68" y="93"/>
                  </a:lnTo>
                  <a:lnTo>
                    <a:pt x="61" y="87"/>
                  </a:lnTo>
                  <a:lnTo>
                    <a:pt x="53" y="82"/>
                  </a:lnTo>
                  <a:lnTo>
                    <a:pt x="45" y="76"/>
                  </a:lnTo>
                  <a:lnTo>
                    <a:pt x="38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9" y="70"/>
                  </a:lnTo>
                  <a:lnTo>
                    <a:pt x="61" y="70"/>
                  </a:lnTo>
                  <a:lnTo>
                    <a:pt x="64" y="70"/>
                  </a:lnTo>
                  <a:lnTo>
                    <a:pt x="70" y="70"/>
                  </a:lnTo>
                  <a:lnTo>
                    <a:pt x="78" y="70"/>
                  </a:lnTo>
                  <a:lnTo>
                    <a:pt x="85" y="72"/>
                  </a:lnTo>
                  <a:lnTo>
                    <a:pt x="91" y="72"/>
                  </a:lnTo>
                  <a:lnTo>
                    <a:pt x="99" y="72"/>
                  </a:lnTo>
                  <a:lnTo>
                    <a:pt x="104" y="72"/>
                  </a:lnTo>
                  <a:lnTo>
                    <a:pt x="114" y="74"/>
                  </a:lnTo>
                  <a:lnTo>
                    <a:pt x="120" y="74"/>
                  </a:lnTo>
                  <a:lnTo>
                    <a:pt x="127" y="74"/>
                  </a:lnTo>
                  <a:lnTo>
                    <a:pt x="135" y="74"/>
                  </a:lnTo>
                  <a:lnTo>
                    <a:pt x="142" y="74"/>
                  </a:lnTo>
                  <a:lnTo>
                    <a:pt x="148" y="74"/>
                  </a:lnTo>
                  <a:lnTo>
                    <a:pt x="156" y="74"/>
                  </a:lnTo>
                  <a:lnTo>
                    <a:pt x="163" y="74"/>
                  </a:lnTo>
                  <a:lnTo>
                    <a:pt x="171" y="76"/>
                  </a:lnTo>
                  <a:lnTo>
                    <a:pt x="177" y="74"/>
                  </a:lnTo>
                  <a:lnTo>
                    <a:pt x="184" y="74"/>
                  </a:lnTo>
                  <a:lnTo>
                    <a:pt x="190" y="74"/>
                  </a:lnTo>
                  <a:lnTo>
                    <a:pt x="196" y="74"/>
                  </a:lnTo>
                  <a:lnTo>
                    <a:pt x="205" y="74"/>
                  </a:lnTo>
                  <a:lnTo>
                    <a:pt x="213" y="74"/>
                  </a:lnTo>
                  <a:lnTo>
                    <a:pt x="217" y="72"/>
                  </a:lnTo>
                  <a:lnTo>
                    <a:pt x="224" y="70"/>
                  </a:lnTo>
                  <a:lnTo>
                    <a:pt x="230" y="68"/>
                  </a:lnTo>
                  <a:lnTo>
                    <a:pt x="237" y="66"/>
                  </a:lnTo>
                  <a:lnTo>
                    <a:pt x="243" y="65"/>
                  </a:lnTo>
                  <a:lnTo>
                    <a:pt x="249" y="65"/>
                  </a:lnTo>
                  <a:lnTo>
                    <a:pt x="256" y="61"/>
                  </a:lnTo>
                  <a:lnTo>
                    <a:pt x="264" y="61"/>
                  </a:lnTo>
                  <a:lnTo>
                    <a:pt x="274" y="57"/>
                  </a:lnTo>
                  <a:lnTo>
                    <a:pt x="283" y="55"/>
                  </a:lnTo>
                  <a:lnTo>
                    <a:pt x="289" y="51"/>
                  </a:lnTo>
                  <a:lnTo>
                    <a:pt x="293" y="51"/>
                  </a:lnTo>
                  <a:lnTo>
                    <a:pt x="291" y="53"/>
                  </a:lnTo>
                  <a:lnTo>
                    <a:pt x="285" y="59"/>
                  </a:lnTo>
                  <a:lnTo>
                    <a:pt x="277" y="66"/>
                  </a:lnTo>
                  <a:lnTo>
                    <a:pt x="270" y="76"/>
                  </a:lnTo>
                  <a:lnTo>
                    <a:pt x="262" y="85"/>
                  </a:lnTo>
                  <a:lnTo>
                    <a:pt x="256" y="91"/>
                  </a:lnTo>
                  <a:lnTo>
                    <a:pt x="255" y="97"/>
                  </a:lnTo>
                  <a:lnTo>
                    <a:pt x="256" y="97"/>
                  </a:lnTo>
                  <a:lnTo>
                    <a:pt x="262" y="93"/>
                  </a:lnTo>
                  <a:lnTo>
                    <a:pt x="272" y="85"/>
                  </a:lnTo>
                  <a:lnTo>
                    <a:pt x="277" y="80"/>
                  </a:lnTo>
                  <a:lnTo>
                    <a:pt x="285" y="76"/>
                  </a:lnTo>
                  <a:lnTo>
                    <a:pt x="291" y="70"/>
                  </a:lnTo>
                  <a:lnTo>
                    <a:pt x="296" y="65"/>
                  </a:lnTo>
                  <a:lnTo>
                    <a:pt x="308" y="55"/>
                  </a:lnTo>
                  <a:lnTo>
                    <a:pt x="319" y="46"/>
                  </a:lnTo>
                  <a:lnTo>
                    <a:pt x="325" y="40"/>
                  </a:lnTo>
                  <a:lnTo>
                    <a:pt x="329" y="38"/>
                  </a:lnTo>
                  <a:lnTo>
                    <a:pt x="371" y="13"/>
                  </a:lnTo>
                  <a:lnTo>
                    <a:pt x="365" y="0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5" name="Freeform 57"/>
            <p:cNvSpPr>
              <a:spLocks/>
            </p:cNvSpPr>
            <p:nvPr/>
          </p:nvSpPr>
          <p:spPr bwMode="auto">
            <a:xfrm flipH="1">
              <a:off x="7673975" y="4770438"/>
              <a:ext cx="330200" cy="614363"/>
            </a:xfrm>
            <a:custGeom>
              <a:avLst/>
              <a:gdLst>
                <a:gd name="T0" fmla="*/ 95 w 416"/>
                <a:gd name="T1" fmla="*/ 13 h 774"/>
                <a:gd name="T2" fmla="*/ 131 w 416"/>
                <a:gd name="T3" fmla="*/ 15 h 774"/>
                <a:gd name="T4" fmla="*/ 162 w 416"/>
                <a:gd name="T5" fmla="*/ 21 h 774"/>
                <a:gd name="T6" fmla="*/ 186 w 416"/>
                <a:gd name="T7" fmla="*/ 27 h 774"/>
                <a:gd name="T8" fmla="*/ 215 w 416"/>
                <a:gd name="T9" fmla="*/ 32 h 774"/>
                <a:gd name="T10" fmla="*/ 242 w 416"/>
                <a:gd name="T11" fmla="*/ 42 h 774"/>
                <a:gd name="T12" fmla="*/ 270 w 416"/>
                <a:gd name="T13" fmla="*/ 53 h 774"/>
                <a:gd name="T14" fmla="*/ 297 w 416"/>
                <a:gd name="T15" fmla="*/ 68 h 774"/>
                <a:gd name="T16" fmla="*/ 321 w 416"/>
                <a:gd name="T17" fmla="*/ 84 h 774"/>
                <a:gd name="T18" fmla="*/ 354 w 416"/>
                <a:gd name="T19" fmla="*/ 114 h 774"/>
                <a:gd name="T20" fmla="*/ 369 w 416"/>
                <a:gd name="T21" fmla="*/ 141 h 774"/>
                <a:gd name="T22" fmla="*/ 382 w 416"/>
                <a:gd name="T23" fmla="*/ 169 h 774"/>
                <a:gd name="T24" fmla="*/ 390 w 416"/>
                <a:gd name="T25" fmla="*/ 202 h 774"/>
                <a:gd name="T26" fmla="*/ 386 w 416"/>
                <a:gd name="T27" fmla="*/ 236 h 774"/>
                <a:gd name="T28" fmla="*/ 377 w 416"/>
                <a:gd name="T29" fmla="*/ 268 h 774"/>
                <a:gd name="T30" fmla="*/ 357 w 416"/>
                <a:gd name="T31" fmla="*/ 300 h 774"/>
                <a:gd name="T32" fmla="*/ 335 w 416"/>
                <a:gd name="T33" fmla="*/ 333 h 774"/>
                <a:gd name="T34" fmla="*/ 304 w 416"/>
                <a:gd name="T35" fmla="*/ 365 h 774"/>
                <a:gd name="T36" fmla="*/ 272 w 416"/>
                <a:gd name="T37" fmla="*/ 397 h 774"/>
                <a:gd name="T38" fmla="*/ 238 w 416"/>
                <a:gd name="T39" fmla="*/ 430 h 774"/>
                <a:gd name="T40" fmla="*/ 202 w 416"/>
                <a:gd name="T41" fmla="*/ 462 h 774"/>
                <a:gd name="T42" fmla="*/ 164 w 416"/>
                <a:gd name="T43" fmla="*/ 490 h 774"/>
                <a:gd name="T44" fmla="*/ 127 w 416"/>
                <a:gd name="T45" fmla="*/ 517 h 774"/>
                <a:gd name="T46" fmla="*/ 93 w 416"/>
                <a:gd name="T47" fmla="*/ 544 h 774"/>
                <a:gd name="T48" fmla="*/ 65 w 416"/>
                <a:gd name="T49" fmla="*/ 570 h 774"/>
                <a:gd name="T50" fmla="*/ 32 w 416"/>
                <a:gd name="T51" fmla="*/ 599 h 774"/>
                <a:gd name="T52" fmla="*/ 4 w 416"/>
                <a:gd name="T53" fmla="*/ 639 h 774"/>
                <a:gd name="T54" fmla="*/ 0 w 416"/>
                <a:gd name="T55" fmla="*/ 671 h 774"/>
                <a:gd name="T56" fmla="*/ 0 w 416"/>
                <a:gd name="T57" fmla="*/ 698 h 774"/>
                <a:gd name="T58" fmla="*/ 13 w 416"/>
                <a:gd name="T59" fmla="*/ 736 h 774"/>
                <a:gd name="T60" fmla="*/ 34 w 416"/>
                <a:gd name="T61" fmla="*/ 762 h 774"/>
                <a:gd name="T62" fmla="*/ 70 w 416"/>
                <a:gd name="T63" fmla="*/ 768 h 774"/>
                <a:gd name="T64" fmla="*/ 50 w 416"/>
                <a:gd name="T65" fmla="*/ 751 h 774"/>
                <a:gd name="T66" fmla="*/ 27 w 416"/>
                <a:gd name="T67" fmla="*/ 720 h 774"/>
                <a:gd name="T68" fmla="*/ 17 w 416"/>
                <a:gd name="T69" fmla="*/ 681 h 774"/>
                <a:gd name="T70" fmla="*/ 29 w 416"/>
                <a:gd name="T71" fmla="*/ 641 h 774"/>
                <a:gd name="T72" fmla="*/ 65 w 416"/>
                <a:gd name="T73" fmla="*/ 603 h 774"/>
                <a:gd name="T74" fmla="*/ 93 w 416"/>
                <a:gd name="T75" fmla="*/ 580 h 774"/>
                <a:gd name="T76" fmla="*/ 124 w 416"/>
                <a:gd name="T77" fmla="*/ 555 h 774"/>
                <a:gd name="T78" fmla="*/ 158 w 416"/>
                <a:gd name="T79" fmla="*/ 528 h 774"/>
                <a:gd name="T80" fmla="*/ 194 w 416"/>
                <a:gd name="T81" fmla="*/ 500 h 774"/>
                <a:gd name="T82" fmla="*/ 232 w 416"/>
                <a:gd name="T83" fmla="*/ 471 h 774"/>
                <a:gd name="T84" fmla="*/ 268 w 416"/>
                <a:gd name="T85" fmla="*/ 439 h 774"/>
                <a:gd name="T86" fmla="*/ 304 w 416"/>
                <a:gd name="T87" fmla="*/ 407 h 774"/>
                <a:gd name="T88" fmla="*/ 337 w 416"/>
                <a:gd name="T89" fmla="*/ 374 h 774"/>
                <a:gd name="T90" fmla="*/ 365 w 416"/>
                <a:gd name="T91" fmla="*/ 340 h 774"/>
                <a:gd name="T92" fmla="*/ 388 w 416"/>
                <a:gd name="T93" fmla="*/ 308 h 774"/>
                <a:gd name="T94" fmla="*/ 405 w 416"/>
                <a:gd name="T95" fmla="*/ 274 h 774"/>
                <a:gd name="T96" fmla="*/ 415 w 416"/>
                <a:gd name="T97" fmla="*/ 241 h 774"/>
                <a:gd name="T98" fmla="*/ 416 w 416"/>
                <a:gd name="T99" fmla="*/ 209 h 774"/>
                <a:gd name="T100" fmla="*/ 411 w 416"/>
                <a:gd name="T101" fmla="*/ 177 h 774"/>
                <a:gd name="T102" fmla="*/ 401 w 416"/>
                <a:gd name="T103" fmla="*/ 150 h 774"/>
                <a:gd name="T104" fmla="*/ 386 w 416"/>
                <a:gd name="T105" fmla="*/ 124 h 774"/>
                <a:gd name="T106" fmla="*/ 348 w 416"/>
                <a:gd name="T107" fmla="*/ 82 h 774"/>
                <a:gd name="T108" fmla="*/ 312 w 416"/>
                <a:gd name="T109" fmla="*/ 59 h 774"/>
                <a:gd name="T110" fmla="*/ 276 w 416"/>
                <a:gd name="T111" fmla="*/ 42 h 774"/>
                <a:gd name="T112" fmla="*/ 247 w 416"/>
                <a:gd name="T113" fmla="*/ 30 h 774"/>
                <a:gd name="T114" fmla="*/ 221 w 416"/>
                <a:gd name="T115" fmla="*/ 21 h 774"/>
                <a:gd name="T116" fmla="*/ 194 w 416"/>
                <a:gd name="T117" fmla="*/ 13 h 774"/>
                <a:gd name="T118" fmla="*/ 156 w 416"/>
                <a:gd name="T119" fmla="*/ 6 h 774"/>
                <a:gd name="T120" fmla="*/ 122 w 416"/>
                <a:gd name="T121" fmla="*/ 2 h 774"/>
                <a:gd name="T122" fmla="*/ 86 w 416"/>
                <a:gd name="T123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6" h="774">
                  <a:moveTo>
                    <a:pt x="78" y="13"/>
                  </a:moveTo>
                  <a:lnTo>
                    <a:pt x="80" y="13"/>
                  </a:lnTo>
                  <a:lnTo>
                    <a:pt x="89" y="13"/>
                  </a:lnTo>
                  <a:lnTo>
                    <a:pt x="95" y="13"/>
                  </a:lnTo>
                  <a:lnTo>
                    <a:pt x="103" y="13"/>
                  </a:lnTo>
                  <a:lnTo>
                    <a:pt x="110" y="15"/>
                  </a:lnTo>
                  <a:lnTo>
                    <a:pt x="122" y="15"/>
                  </a:lnTo>
                  <a:lnTo>
                    <a:pt x="131" y="15"/>
                  </a:lnTo>
                  <a:lnTo>
                    <a:pt x="143" y="17"/>
                  </a:lnTo>
                  <a:lnTo>
                    <a:pt x="148" y="17"/>
                  </a:lnTo>
                  <a:lnTo>
                    <a:pt x="154" y="19"/>
                  </a:lnTo>
                  <a:lnTo>
                    <a:pt x="162" y="21"/>
                  </a:lnTo>
                  <a:lnTo>
                    <a:pt x="167" y="23"/>
                  </a:lnTo>
                  <a:lnTo>
                    <a:pt x="173" y="23"/>
                  </a:lnTo>
                  <a:lnTo>
                    <a:pt x="181" y="25"/>
                  </a:lnTo>
                  <a:lnTo>
                    <a:pt x="186" y="27"/>
                  </a:lnTo>
                  <a:lnTo>
                    <a:pt x="194" y="29"/>
                  </a:lnTo>
                  <a:lnTo>
                    <a:pt x="202" y="30"/>
                  </a:lnTo>
                  <a:lnTo>
                    <a:pt x="207" y="32"/>
                  </a:lnTo>
                  <a:lnTo>
                    <a:pt x="215" y="32"/>
                  </a:lnTo>
                  <a:lnTo>
                    <a:pt x="223" y="36"/>
                  </a:lnTo>
                  <a:lnTo>
                    <a:pt x="228" y="38"/>
                  </a:lnTo>
                  <a:lnTo>
                    <a:pt x="234" y="40"/>
                  </a:lnTo>
                  <a:lnTo>
                    <a:pt x="242" y="42"/>
                  </a:lnTo>
                  <a:lnTo>
                    <a:pt x="249" y="46"/>
                  </a:lnTo>
                  <a:lnTo>
                    <a:pt x="255" y="48"/>
                  </a:lnTo>
                  <a:lnTo>
                    <a:pt x="262" y="49"/>
                  </a:lnTo>
                  <a:lnTo>
                    <a:pt x="270" y="53"/>
                  </a:lnTo>
                  <a:lnTo>
                    <a:pt x="276" y="57"/>
                  </a:lnTo>
                  <a:lnTo>
                    <a:pt x="281" y="61"/>
                  </a:lnTo>
                  <a:lnTo>
                    <a:pt x="289" y="65"/>
                  </a:lnTo>
                  <a:lnTo>
                    <a:pt x="297" y="68"/>
                  </a:lnTo>
                  <a:lnTo>
                    <a:pt x="302" y="70"/>
                  </a:lnTo>
                  <a:lnTo>
                    <a:pt x="308" y="74"/>
                  </a:lnTo>
                  <a:lnTo>
                    <a:pt x="316" y="80"/>
                  </a:lnTo>
                  <a:lnTo>
                    <a:pt x="321" y="84"/>
                  </a:lnTo>
                  <a:lnTo>
                    <a:pt x="329" y="89"/>
                  </a:lnTo>
                  <a:lnTo>
                    <a:pt x="338" y="99"/>
                  </a:lnTo>
                  <a:lnTo>
                    <a:pt x="348" y="110"/>
                  </a:lnTo>
                  <a:lnTo>
                    <a:pt x="354" y="114"/>
                  </a:lnTo>
                  <a:lnTo>
                    <a:pt x="357" y="120"/>
                  </a:lnTo>
                  <a:lnTo>
                    <a:pt x="363" y="127"/>
                  </a:lnTo>
                  <a:lnTo>
                    <a:pt x="367" y="135"/>
                  </a:lnTo>
                  <a:lnTo>
                    <a:pt x="369" y="141"/>
                  </a:lnTo>
                  <a:lnTo>
                    <a:pt x="373" y="146"/>
                  </a:lnTo>
                  <a:lnTo>
                    <a:pt x="377" y="154"/>
                  </a:lnTo>
                  <a:lnTo>
                    <a:pt x="380" y="162"/>
                  </a:lnTo>
                  <a:lnTo>
                    <a:pt x="382" y="169"/>
                  </a:lnTo>
                  <a:lnTo>
                    <a:pt x="386" y="177"/>
                  </a:lnTo>
                  <a:lnTo>
                    <a:pt x="388" y="184"/>
                  </a:lnTo>
                  <a:lnTo>
                    <a:pt x="390" y="194"/>
                  </a:lnTo>
                  <a:lnTo>
                    <a:pt x="390" y="202"/>
                  </a:lnTo>
                  <a:lnTo>
                    <a:pt x="390" y="211"/>
                  </a:lnTo>
                  <a:lnTo>
                    <a:pt x="390" y="217"/>
                  </a:lnTo>
                  <a:lnTo>
                    <a:pt x="390" y="226"/>
                  </a:lnTo>
                  <a:lnTo>
                    <a:pt x="386" y="236"/>
                  </a:lnTo>
                  <a:lnTo>
                    <a:pt x="386" y="243"/>
                  </a:lnTo>
                  <a:lnTo>
                    <a:pt x="384" y="251"/>
                  </a:lnTo>
                  <a:lnTo>
                    <a:pt x="380" y="260"/>
                  </a:lnTo>
                  <a:lnTo>
                    <a:pt x="377" y="268"/>
                  </a:lnTo>
                  <a:lnTo>
                    <a:pt x="373" y="278"/>
                  </a:lnTo>
                  <a:lnTo>
                    <a:pt x="369" y="283"/>
                  </a:lnTo>
                  <a:lnTo>
                    <a:pt x="363" y="293"/>
                  </a:lnTo>
                  <a:lnTo>
                    <a:pt x="357" y="300"/>
                  </a:lnTo>
                  <a:lnTo>
                    <a:pt x="354" y="310"/>
                  </a:lnTo>
                  <a:lnTo>
                    <a:pt x="348" y="317"/>
                  </a:lnTo>
                  <a:lnTo>
                    <a:pt x="342" y="327"/>
                  </a:lnTo>
                  <a:lnTo>
                    <a:pt x="335" y="333"/>
                  </a:lnTo>
                  <a:lnTo>
                    <a:pt x="327" y="342"/>
                  </a:lnTo>
                  <a:lnTo>
                    <a:pt x="319" y="350"/>
                  </a:lnTo>
                  <a:lnTo>
                    <a:pt x="314" y="359"/>
                  </a:lnTo>
                  <a:lnTo>
                    <a:pt x="304" y="365"/>
                  </a:lnTo>
                  <a:lnTo>
                    <a:pt x="297" y="374"/>
                  </a:lnTo>
                  <a:lnTo>
                    <a:pt x="289" y="382"/>
                  </a:lnTo>
                  <a:lnTo>
                    <a:pt x="281" y="392"/>
                  </a:lnTo>
                  <a:lnTo>
                    <a:pt x="272" y="397"/>
                  </a:lnTo>
                  <a:lnTo>
                    <a:pt x="264" y="407"/>
                  </a:lnTo>
                  <a:lnTo>
                    <a:pt x="255" y="414"/>
                  </a:lnTo>
                  <a:lnTo>
                    <a:pt x="247" y="422"/>
                  </a:lnTo>
                  <a:lnTo>
                    <a:pt x="238" y="430"/>
                  </a:lnTo>
                  <a:lnTo>
                    <a:pt x="228" y="439"/>
                  </a:lnTo>
                  <a:lnTo>
                    <a:pt x="219" y="447"/>
                  </a:lnTo>
                  <a:lnTo>
                    <a:pt x="211" y="454"/>
                  </a:lnTo>
                  <a:lnTo>
                    <a:pt x="202" y="462"/>
                  </a:lnTo>
                  <a:lnTo>
                    <a:pt x="192" y="468"/>
                  </a:lnTo>
                  <a:lnTo>
                    <a:pt x="183" y="475"/>
                  </a:lnTo>
                  <a:lnTo>
                    <a:pt x="173" y="483"/>
                  </a:lnTo>
                  <a:lnTo>
                    <a:pt x="164" y="490"/>
                  </a:lnTo>
                  <a:lnTo>
                    <a:pt x="156" y="498"/>
                  </a:lnTo>
                  <a:lnTo>
                    <a:pt x="146" y="504"/>
                  </a:lnTo>
                  <a:lnTo>
                    <a:pt x="137" y="511"/>
                  </a:lnTo>
                  <a:lnTo>
                    <a:pt x="127" y="517"/>
                  </a:lnTo>
                  <a:lnTo>
                    <a:pt x="120" y="525"/>
                  </a:lnTo>
                  <a:lnTo>
                    <a:pt x="110" y="532"/>
                  </a:lnTo>
                  <a:lnTo>
                    <a:pt x="103" y="538"/>
                  </a:lnTo>
                  <a:lnTo>
                    <a:pt x="93" y="544"/>
                  </a:lnTo>
                  <a:lnTo>
                    <a:pt x="86" y="551"/>
                  </a:lnTo>
                  <a:lnTo>
                    <a:pt x="78" y="559"/>
                  </a:lnTo>
                  <a:lnTo>
                    <a:pt x="72" y="565"/>
                  </a:lnTo>
                  <a:lnTo>
                    <a:pt x="65" y="570"/>
                  </a:lnTo>
                  <a:lnTo>
                    <a:pt x="57" y="576"/>
                  </a:lnTo>
                  <a:lnTo>
                    <a:pt x="50" y="582"/>
                  </a:lnTo>
                  <a:lnTo>
                    <a:pt x="44" y="587"/>
                  </a:lnTo>
                  <a:lnTo>
                    <a:pt x="32" y="599"/>
                  </a:lnTo>
                  <a:lnTo>
                    <a:pt x="23" y="610"/>
                  </a:lnTo>
                  <a:lnTo>
                    <a:pt x="13" y="620"/>
                  </a:lnTo>
                  <a:lnTo>
                    <a:pt x="8" y="629"/>
                  </a:lnTo>
                  <a:lnTo>
                    <a:pt x="4" y="639"/>
                  </a:lnTo>
                  <a:lnTo>
                    <a:pt x="2" y="650"/>
                  </a:lnTo>
                  <a:lnTo>
                    <a:pt x="0" y="656"/>
                  </a:lnTo>
                  <a:lnTo>
                    <a:pt x="0" y="665"/>
                  </a:lnTo>
                  <a:lnTo>
                    <a:pt x="0" y="671"/>
                  </a:lnTo>
                  <a:lnTo>
                    <a:pt x="0" y="681"/>
                  </a:lnTo>
                  <a:lnTo>
                    <a:pt x="0" y="686"/>
                  </a:lnTo>
                  <a:lnTo>
                    <a:pt x="0" y="692"/>
                  </a:lnTo>
                  <a:lnTo>
                    <a:pt x="0" y="698"/>
                  </a:lnTo>
                  <a:lnTo>
                    <a:pt x="2" y="705"/>
                  </a:lnTo>
                  <a:lnTo>
                    <a:pt x="6" y="715"/>
                  </a:lnTo>
                  <a:lnTo>
                    <a:pt x="10" y="726"/>
                  </a:lnTo>
                  <a:lnTo>
                    <a:pt x="13" y="736"/>
                  </a:lnTo>
                  <a:lnTo>
                    <a:pt x="19" y="745"/>
                  </a:lnTo>
                  <a:lnTo>
                    <a:pt x="25" y="751"/>
                  </a:lnTo>
                  <a:lnTo>
                    <a:pt x="31" y="757"/>
                  </a:lnTo>
                  <a:lnTo>
                    <a:pt x="34" y="762"/>
                  </a:lnTo>
                  <a:lnTo>
                    <a:pt x="40" y="766"/>
                  </a:lnTo>
                  <a:lnTo>
                    <a:pt x="50" y="772"/>
                  </a:lnTo>
                  <a:lnTo>
                    <a:pt x="53" y="774"/>
                  </a:lnTo>
                  <a:lnTo>
                    <a:pt x="70" y="768"/>
                  </a:lnTo>
                  <a:lnTo>
                    <a:pt x="67" y="766"/>
                  </a:lnTo>
                  <a:lnTo>
                    <a:pt x="59" y="759"/>
                  </a:lnTo>
                  <a:lnTo>
                    <a:pt x="53" y="755"/>
                  </a:lnTo>
                  <a:lnTo>
                    <a:pt x="50" y="751"/>
                  </a:lnTo>
                  <a:lnTo>
                    <a:pt x="44" y="743"/>
                  </a:lnTo>
                  <a:lnTo>
                    <a:pt x="38" y="738"/>
                  </a:lnTo>
                  <a:lnTo>
                    <a:pt x="32" y="728"/>
                  </a:lnTo>
                  <a:lnTo>
                    <a:pt x="27" y="720"/>
                  </a:lnTo>
                  <a:lnTo>
                    <a:pt x="23" y="711"/>
                  </a:lnTo>
                  <a:lnTo>
                    <a:pt x="19" y="701"/>
                  </a:lnTo>
                  <a:lnTo>
                    <a:pt x="17" y="690"/>
                  </a:lnTo>
                  <a:lnTo>
                    <a:pt x="17" y="681"/>
                  </a:lnTo>
                  <a:lnTo>
                    <a:pt x="17" y="667"/>
                  </a:lnTo>
                  <a:lnTo>
                    <a:pt x="21" y="656"/>
                  </a:lnTo>
                  <a:lnTo>
                    <a:pt x="23" y="648"/>
                  </a:lnTo>
                  <a:lnTo>
                    <a:pt x="29" y="641"/>
                  </a:lnTo>
                  <a:lnTo>
                    <a:pt x="34" y="633"/>
                  </a:lnTo>
                  <a:lnTo>
                    <a:pt x="44" y="624"/>
                  </a:lnTo>
                  <a:lnTo>
                    <a:pt x="53" y="612"/>
                  </a:lnTo>
                  <a:lnTo>
                    <a:pt x="65" y="603"/>
                  </a:lnTo>
                  <a:lnTo>
                    <a:pt x="70" y="597"/>
                  </a:lnTo>
                  <a:lnTo>
                    <a:pt x="78" y="591"/>
                  </a:lnTo>
                  <a:lnTo>
                    <a:pt x="84" y="586"/>
                  </a:lnTo>
                  <a:lnTo>
                    <a:pt x="93" y="580"/>
                  </a:lnTo>
                  <a:lnTo>
                    <a:pt x="99" y="574"/>
                  </a:lnTo>
                  <a:lnTo>
                    <a:pt x="107" y="568"/>
                  </a:lnTo>
                  <a:lnTo>
                    <a:pt x="114" y="561"/>
                  </a:lnTo>
                  <a:lnTo>
                    <a:pt x="124" y="555"/>
                  </a:lnTo>
                  <a:lnTo>
                    <a:pt x="131" y="547"/>
                  </a:lnTo>
                  <a:lnTo>
                    <a:pt x="141" y="542"/>
                  </a:lnTo>
                  <a:lnTo>
                    <a:pt x="148" y="534"/>
                  </a:lnTo>
                  <a:lnTo>
                    <a:pt x="158" y="528"/>
                  </a:lnTo>
                  <a:lnTo>
                    <a:pt x="167" y="521"/>
                  </a:lnTo>
                  <a:lnTo>
                    <a:pt x="175" y="513"/>
                  </a:lnTo>
                  <a:lnTo>
                    <a:pt x="184" y="506"/>
                  </a:lnTo>
                  <a:lnTo>
                    <a:pt x="194" y="500"/>
                  </a:lnTo>
                  <a:lnTo>
                    <a:pt x="204" y="490"/>
                  </a:lnTo>
                  <a:lnTo>
                    <a:pt x="213" y="485"/>
                  </a:lnTo>
                  <a:lnTo>
                    <a:pt x="223" y="477"/>
                  </a:lnTo>
                  <a:lnTo>
                    <a:pt x="232" y="471"/>
                  </a:lnTo>
                  <a:lnTo>
                    <a:pt x="240" y="462"/>
                  </a:lnTo>
                  <a:lnTo>
                    <a:pt x="249" y="454"/>
                  </a:lnTo>
                  <a:lnTo>
                    <a:pt x="259" y="447"/>
                  </a:lnTo>
                  <a:lnTo>
                    <a:pt x="268" y="439"/>
                  </a:lnTo>
                  <a:lnTo>
                    <a:pt x="276" y="430"/>
                  </a:lnTo>
                  <a:lnTo>
                    <a:pt x="285" y="422"/>
                  </a:lnTo>
                  <a:lnTo>
                    <a:pt x="295" y="414"/>
                  </a:lnTo>
                  <a:lnTo>
                    <a:pt x="304" y="407"/>
                  </a:lnTo>
                  <a:lnTo>
                    <a:pt x="312" y="397"/>
                  </a:lnTo>
                  <a:lnTo>
                    <a:pt x="319" y="390"/>
                  </a:lnTo>
                  <a:lnTo>
                    <a:pt x="329" y="382"/>
                  </a:lnTo>
                  <a:lnTo>
                    <a:pt x="337" y="374"/>
                  </a:lnTo>
                  <a:lnTo>
                    <a:pt x="342" y="365"/>
                  </a:lnTo>
                  <a:lnTo>
                    <a:pt x="350" y="357"/>
                  </a:lnTo>
                  <a:lnTo>
                    <a:pt x="357" y="348"/>
                  </a:lnTo>
                  <a:lnTo>
                    <a:pt x="365" y="340"/>
                  </a:lnTo>
                  <a:lnTo>
                    <a:pt x="371" y="333"/>
                  </a:lnTo>
                  <a:lnTo>
                    <a:pt x="377" y="323"/>
                  </a:lnTo>
                  <a:lnTo>
                    <a:pt x="382" y="316"/>
                  </a:lnTo>
                  <a:lnTo>
                    <a:pt x="388" y="308"/>
                  </a:lnTo>
                  <a:lnTo>
                    <a:pt x="392" y="298"/>
                  </a:lnTo>
                  <a:lnTo>
                    <a:pt x="397" y="291"/>
                  </a:lnTo>
                  <a:lnTo>
                    <a:pt x="401" y="281"/>
                  </a:lnTo>
                  <a:lnTo>
                    <a:pt x="405" y="274"/>
                  </a:lnTo>
                  <a:lnTo>
                    <a:pt x="407" y="264"/>
                  </a:lnTo>
                  <a:lnTo>
                    <a:pt x="411" y="257"/>
                  </a:lnTo>
                  <a:lnTo>
                    <a:pt x="413" y="249"/>
                  </a:lnTo>
                  <a:lnTo>
                    <a:pt x="415" y="241"/>
                  </a:lnTo>
                  <a:lnTo>
                    <a:pt x="416" y="232"/>
                  </a:lnTo>
                  <a:lnTo>
                    <a:pt x="416" y="224"/>
                  </a:lnTo>
                  <a:lnTo>
                    <a:pt x="416" y="217"/>
                  </a:lnTo>
                  <a:lnTo>
                    <a:pt x="416" y="209"/>
                  </a:lnTo>
                  <a:lnTo>
                    <a:pt x="415" y="200"/>
                  </a:lnTo>
                  <a:lnTo>
                    <a:pt x="413" y="192"/>
                  </a:lnTo>
                  <a:lnTo>
                    <a:pt x="411" y="184"/>
                  </a:lnTo>
                  <a:lnTo>
                    <a:pt x="411" y="177"/>
                  </a:lnTo>
                  <a:lnTo>
                    <a:pt x="407" y="171"/>
                  </a:lnTo>
                  <a:lnTo>
                    <a:pt x="405" y="163"/>
                  </a:lnTo>
                  <a:lnTo>
                    <a:pt x="403" y="156"/>
                  </a:lnTo>
                  <a:lnTo>
                    <a:pt x="401" y="150"/>
                  </a:lnTo>
                  <a:lnTo>
                    <a:pt x="396" y="143"/>
                  </a:lnTo>
                  <a:lnTo>
                    <a:pt x="392" y="135"/>
                  </a:lnTo>
                  <a:lnTo>
                    <a:pt x="390" y="129"/>
                  </a:lnTo>
                  <a:lnTo>
                    <a:pt x="386" y="124"/>
                  </a:lnTo>
                  <a:lnTo>
                    <a:pt x="377" y="114"/>
                  </a:lnTo>
                  <a:lnTo>
                    <a:pt x="369" y="103"/>
                  </a:lnTo>
                  <a:lnTo>
                    <a:pt x="357" y="93"/>
                  </a:lnTo>
                  <a:lnTo>
                    <a:pt x="348" y="82"/>
                  </a:lnTo>
                  <a:lnTo>
                    <a:pt x="337" y="74"/>
                  </a:lnTo>
                  <a:lnTo>
                    <a:pt x="325" y="67"/>
                  </a:lnTo>
                  <a:lnTo>
                    <a:pt x="318" y="63"/>
                  </a:lnTo>
                  <a:lnTo>
                    <a:pt x="312" y="59"/>
                  </a:lnTo>
                  <a:lnTo>
                    <a:pt x="304" y="55"/>
                  </a:lnTo>
                  <a:lnTo>
                    <a:pt x="299" y="53"/>
                  </a:lnTo>
                  <a:lnTo>
                    <a:pt x="287" y="46"/>
                  </a:lnTo>
                  <a:lnTo>
                    <a:pt x="276" y="42"/>
                  </a:lnTo>
                  <a:lnTo>
                    <a:pt x="268" y="38"/>
                  </a:lnTo>
                  <a:lnTo>
                    <a:pt x="261" y="34"/>
                  </a:lnTo>
                  <a:lnTo>
                    <a:pt x="255" y="32"/>
                  </a:lnTo>
                  <a:lnTo>
                    <a:pt x="247" y="30"/>
                  </a:lnTo>
                  <a:lnTo>
                    <a:pt x="240" y="27"/>
                  </a:lnTo>
                  <a:lnTo>
                    <a:pt x="234" y="25"/>
                  </a:lnTo>
                  <a:lnTo>
                    <a:pt x="226" y="23"/>
                  </a:lnTo>
                  <a:lnTo>
                    <a:pt x="221" y="21"/>
                  </a:lnTo>
                  <a:lnTo>
                    <a:pt x="213" y="17"/>
                  </a:lnTo>
                  <a:lnTo>
                    <a:pt x="207" y="17"/>
                  </a:lnTo>
                  <a:lnTo>
                    <a:pt x="200" y="15"/>
                  </a:lnTo>
                  <a:lnTo>
                    <a:pt x="194" y="13"/>
                  </a:lnTo>
                  <a:lnTo>
                    <a:pt x="181" y="11"/>
                  </a:lnTo>
                  <a:lnTo>
                    <a:pt x="169" y="9"/>
                  </a:lnTo>
                  <a:lnTo>
                    <a:pt x="162" y="6"/>
                  </a:lnTo>
                  <a:lnTo>
                    <a:pt x="156" y="6"/>
                  </a:lnTo>
                  <a:lnTo>
                    <a:pt x="148" y="4"/>
                  </a:lnTo>
                  <a:lnTo>
                    <a:pt x="143" y="4"/>
                  </a:lnTo>
                  <a:lnTo>
                    <a:pt x="131" y="2"/>
                  </a:lnTo>
                  <a:lnTo>
                    <a:pt x="122" y="2"/>
                  </a:lnTo>
                  <a:lnTo>
                    <a:pt x="110" y="0"/>
                  </a:lnTo>
                  <a:lnTo>
                    <a:pt x="103" y="0"/>
                  </a:lnTo>
                  <a:lnTo>
                    <a:pt x="93" y="0"/>
                  </a:lnTo>
                  <a:lnTo>
                    <a:pt x="86" y="0"/>
                  </a:lnTo>
                  <a:lnTo>
                    <a:pt x="78" y="13"/>
                  </a:lnTo>
                  <a:lnTo>
                    <a:pt x="7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6" name="Freeform 58"/>
            <p:cNvSpPr>
              <a:spLocks/>
            </p:cNvSpPr>
            <p:nvPr/>
          </p:nvSpPr>
          <p:spPr bwMode="auto">
            <a:xfrm flipH="1">
              <a:off x="7824788" y="4719638"/>
              <a:ext cx="195263" cy="109538"/>
            </a:xfrm>
            <a:custGeom>
              <a:avLst/>
              <a:gdLst>
                <a:gd name="T0" fmla="*/ 2 w 247"/>
                <a:gd name="T1" fmla="*/ 126 h 139"/>
                <a:gd name="T2" fmla="*/ 13 w 247"/>
                <a:gd name="T3" fmla="*/ 126 h 139"/>
                <a:gd name="T4" fmla="*/ 32 w 247"/>
                <a:gd name="T5" fmla="*/ 122 h 139"/>
                <a:gd name="T6" fmla="*/ 52 w 247"/>
                <a:gd name="T7" fmla="*/ 114 h 139"/>
                <a:gd name="T8" fmla="*/ 65 w 247"/>
                <a:gd name="T9" fmla="*/ 103 h 139"/>
                <a:gd name="T10" fmla="*/ 72 w 247"/>
                <a:gd name="T11" fmla="*/ 92 h 139"/>
                <a:gd name="T12" fmla="*/ 82 w 247"/>
                <a:gd name="T13" fmla="*/ 76 h 139"/>
                <a:gd name="T14" fmla="*/ 93 w 247"/>
                <a:gd name="T15" fmla="*/ 61 h 139"/>
                <a:gd name="T16" fmla="*/ 107 w 247"/>
                <a:gd name="T17" fmla="*/ 48 h 139"/>
                <a:gd name="T18" fmla="*/ 122 w 247"/>
                <a:gd name="T19" fmla="*/ 33 h 139"/>
                <a:gd name="T20" fmla="*/ 139 w 247"/>
                <a:gd name="T21" fmla="*/ 19 h 139"/>
                <a:gd name="T22" fmla="*/ 158 w 247"/>
                <a:gd name="T23" fmla="*/ 10 h 139"/>
                <a:gd name="T24" fmla="*/ 179 w 247"/>
                <a:gd name="T25" fmla="*/ 0 h 139"/>
                <a:gd name="T26" fmla="*/ 196 w 247"/>
                <a:gd name="T27" fmla="*/ 0 h 139"/>
                <a:gd name="T28" fmla="*/ 209 w 247"/>
                <a:gd name="T29" fmla="*/ 6 h 139"/>
                <a:gd name="T30" fmla="*/ 221 w 247"/>
                <a:gd name="T31" fmla="*/ 16 h 139"/>
                <a:gd name="T32" fmla="*/ 230 w 247"/>
                <a:gd name="T33" fmla="*/ 29 h 139"/>
                <a:gd name="T34" fmla="*/ 236 w 247"/>
                <a:gd name="T35" fmla="*/ 44 h 139"/>
                <a:gd name="T36" fmla="*/ 240 w 247"/>
                <a:gd name="T37" fmla="*/ 63 h 139"/>
                <a:gd name="T38" fmla="*/ 244 w 247"/>
                <a:gd name="T39" fmla="*/ 82 h 139"/>
                <a:gd name="T40" fmla="*/ 209 w 247"/>
                <a:gd name="T41" fmla="*/ 88 h 139"/>
                <a:gd name="T42" fmla="*/ 209 w 247"/>
                <a:gd name="T43" fmla="*/ 76 h 139"/>
                <a:gd name="T44" fmla="*/ 207 w 247"/>
                <a:gd name="T45" fmla="*/ 63 h 139"/>
                <a:gd name="T46" fmla="*/ 205 w 247"/>
                <a:gd name="T47" fmla="*/ 50 h 139"/>
                <a:gd name="T48" fmla="*/ 202 w 247"/>
                <a:gd name="T49" fmla="*/ 36 h 139"/>
                <a:gd name="T50" fmla="*/ 196 w 247"/>
                <a:gd name="T51" fmla="*/ 27 h 139"/>
                <a:gd name="T52" fmla="*/ 185 w 247"/>
                <a:gd name="T53" fmla="*/ 19 h 139"/>
                <a:gd name="T54" fmla="*/ 171 w 247"/>
                <a:gd name="T55" fmla="*/ 17 h 139"/>
                <a:gd name="T56" fmla="*/ 154 w 247"/>
                <a:gd name="T57" fmla="*/ 21 h 139"/>
                <a:gd name="T58" fmla="*/ 139 w 247"/>
                <a:gd name="T59" fmla="*/ 33 h 139"/>
                <a:gd name="T60" fmla="*/ 126 w 247"/>
                <a:gd name="T61" fmla="*/ 44 h 139"/>
                <a:gd name="T62" fmla="*/ 114 w 247"/>
                <a:gd name="T63" fmla="*/ 61 h 139"/>
                <a:gd name="T64" fmla="*/ 105 w 247"/>
                <a:gd name="T65" fmla="*/ 76 h 139"/>
                <a:gd name="T66" fmla="*/ 95 w 247"/>
                <a:gd name="T67" fmla="*/ 92 h 139"/>
                <a:gd name="T68" fmla="*/ 88 w 247"/>
                <a:gd name="T69" fmla="*/ 103 h 139"/>
                <a:gd name="T70" fmla="*/ 82 w 247"/>
                <a:gd name="T71" fmla="*/ 113 h 139"/>
                <a:gd name="T72" fmla="*/ 67 w 247"/>
                <a:gd name="T73" fmla="*/ 122 h 139"/>
                <a:gd name="T74" fmla="*/ 53 w 247"/>
                <a:gd name="T75" fmla="*/ 130 h 139"/>
                <a:gd name="T76" fmla="*/ 38 w 247"/>
                <a:gd name="T77" fmla="*/ 135 h 139"/>
                <a:gd name="T78" fmla="*/ 21 w 247"/>
                <a:gd name="T79" fmla="*/ 139 h 139"/>
                <a:gd name="T80" fmla="*/ 8 w 247"/>
                <a:gd name="T81" fmla="*/ 139 h 139"/>
                <a:gd name="T82" fmla="*/ 2 w 247"/>
                <a:gd name="T83" fmla="*/ 133 h 139"/>
                <a:gd name="T84" fmla="*/ 0 w 247"/>
                <a:gd name="T85" fmla="*/ 12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7" h="139">
                  <a:moveTo>
                    <a:pt x="0" y="126"/>
                  </a:moveTo>
                  <a:lnTo>
                    <a:pt x="2" y="126"/>
                  </a:lnTo>
                  <a:lnTo>
                    <a:pt x="6" y="126"/>
                  </a:lnTo>
                  <a:lnTo>
                    <a:pt x="13" y="126"/>
                  </a:lnTo>
                  <a:lnTo>
                    <a:pt x="23" y="126"/>
                  </a:lnTo>
                  <a:lnTo>
                    <a:pt x="32" y="122"/>
                  </a:lnTo>
                  <a:lnTo>
                    <a:pt x="44" y="120"/>
                  </a:lnTo>
                  <a:lnTo>
                    <a:pt x="52" y="114"/>
                  </a:lnTo>
                  <a:lnTo>
                    <a:pt x="61" y="109"/>
                  </a:lnTo>
                  <a:lnTo>
                    <a:pt x="65" y="103"/>
                  </a:lnTo>
                  <a:lnTo>
                    <a:pt x="67" y="97"/>
                  </a:lnTo>
                  <a:lnTo>
                    <a:pt x="72" y="92"/>
                  </a:lnTo>
                  <a:lnTo>
                    <a:pt x="76" y="86"/>
                  </a:lnTo>
                  <a:lnTo>
                    <a:pt x="82" y="76"/>
                  </a:lnTo>
                  <a:lnTo>
                    <a:pt x="88" y="71"/>
                  </a:lnTo>
                  <a:lnTo>
                    <a:pt x="93" y="61"/>
                  </a:lnTo>
                  <a:lnTo>
                    <a:pt x="101" y="55"/>
                  </a:lnTo>
                  <a:lnTo>
                    <a:pt x="107" y="48"/>
                  </a:lnTo>
                  <a:lnTo>
                    <a:pt x="114" y="40"/>
                  </a:lnTo>
                  <a:lnTo>
                    <a:pt x="122" y="33"/>
                  </a:lnTo>
                  <a:lnTo>
                    <a:pt x="131" y="27"/>
                  </a:lnTo>
                  <a:lnTo>
                    <a:pt x="139" y="19"/>
                  </a:lnTo>
                  <a:lnTo>
                    <a:pt x="148" y="14"/>
                  </a:lnTo>
                  <a:lnTo>
                    <a:pt x="158" y="10"/>
                  </a:lnTo>
                  <a:lnTo>
                    <a:pt x="169" y="6"/>
                  </a:lnTo>
                  <a:lnTo>
                    <a:pt x="179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4" y="2"/>
                  </a:lnTo>
                  <a:lnTo>
                    <a:pt x="209" y="6"/>
                  </a:lnTo>
                  <a:lnTo>
                    <a:pt x="217" y="10"/>
                  </a:lnTo>
                  <a:lnTo>
                    <a:pt x="221" y="16"/>
                  </a:lnTo>
                  <a:lnTo>
                    <a:pt x="226" y="23"/>
                  </a:lnTo>
                  <a:lnTo>
                    <a:pt x="230" y="29"/>
                  </a:lnTo>
                  <a:lnTo>
                    <a:pt x="234" y="36"/>
                  </a:lnTo>
                  <a:lnTo>
                    <a:pt x="236" y="44"/>
                  </a:lnTo>
                  <a:lnTo>
                    <a:pt x="240" y="55"/>
                  </a:lnTo>
                  <a:lnTo>
                    <a:pt x="240" y="63"/>
                  </a:lnTo>
                  <a:lnTo>
                    <a:pt x="244" y="74"/>
                  </a:lnTo>
                  <a:lnTo>
                    <a:pt x="244" y="82"/>
                  </a:lnTo>
                  <a:lnTo>
                    <a:pt x="247" y="94"/>
                  </a:lnTo>
                  <a:lnTo>
                    <a:pt x="209" y="88"/>
                  </a:lnTo>
                  <a:lnTo>
                    <a:pt x="209" y="84"/>
                  </a:lnTo>
                  <a:lnTo>
                    <a:pt x="209" y="76"/>
                  </a:lnTo>
                  <a:lnTo>
                    <a:pt x="207" y="69"/>
                  </a:lnTo>
                  <a:lnTo>
                    <a:pt x="207" y="63"/>
                  </a:lnTo>
                  <a:lnTo>
                    <a:pt x="205" y="55"/>
                  </a:lnTo>
                  <a:lnTo>
                    <a:pt x="205" y="50"/>
                  </a:lnTo>
                  <a:lnTo>
                    <a:pt x="204" y="44"/>
                  </a:lnTo>
                  <a:lnTo>
                    <a:pt x="202" y="36"/>
                  </a:lnTo>
                  <a:lnTo>
                    <a:pt x="198" y="31"/>
                  </a:lnTo>
                  <a:lnTo>
                    <a:pt x="196" y="27"/>
                  </a:lnTo>
                  <a:lnTo>
                    <a:pt x="190" y="21"/>
                  </a:lnTo>
                  <a:lnTo>
                    <a:pt x="185" y="19"/>
                  </a:lnTo>
                  <a:lnTo>
                    <a:pt x="179" y="17"/>
                  </a:lnTo>
                  <a:lnTo>
                    <a:pt x="171" y="17"/>
                  </a:lnTo>
                  <a:lnTo>
                    <a:pt x="162" y="17"/>
                  </a:lnTo>
                  <a:lnTo>
                    <a:pt x="154" y="21"/>
                  </a:lnTo>
                  <a:lnTo>
                    <a:pt x="147" y="25"/>
                  </a:lnTo>
                  <a:lnTo>
                    <a:pt x="139" y="33"/>
                  </a:lnTo>
                  <a:lnTo>
                    <a:pt x="131" y="38"/>
                  </a:lnTo>
                  <a:lnTo>
                    <a:pt x="126" y="44"/>
                  </a:lnTo>
                  <a:lnTo>
                    <a:pt x="120" y="54"/>
                  </a:lnTo>
                  <a:lnTo>
                    <a:pt x="114" y="61"/>
                  </a:lnTo>
                  <a:lnTo>
                    <a:pt x="109" y="69"/>
                  </a:lnTo>
                  <a:lnTo>
                    <a:pt x="105" y="76"/>
                  </a:lnTo>
                  <a:lnTo>
                    <a:pt x="99" y="82"/>
                  </a:lnTo>
                  <a:lnTo>
                    <a:pt x="95" y="92"/>
                  </a:lnTo>
                  <a:lnTo>
                    <a:pt x="91" y="97"/>
                  </a:lnTo>
                  <a:lnTo>
                    <a:pt x="88" y="103"/>
                  </a:lnTo>
                  <a:lnTo>
                    <a:pt x="84" y="107"/>
                  </a:lnTo>
                  <a:lnTo>
                    <a:pt x="82" y="113"/>
                  </a:lnTo>
                  <a:lnTo>
                    <a:pt x="74" y="116"/>
                  </a:lnTo>
                  <a:lnTo>
                    <a:pt x="67" y="122"/>
                  </a:lnTo>
                  <a:lnTo>
                    <a:pt x="59" y="126"/>
                  </a:lnTo>
                  <a:lnTo>
                    <a:pt x="53" y="130"/>
                  </a:lnTo>
                  <a:lnTo>
                    <a:pt x="44" y="133"/>
                  </a:lnTo>
                  <a:lnTo>
                    <a:pt x="38" y="135"/>
                  </a:lnTo>
                  <a:lnTo>
                    <a:pt x="29" y="137"/>
                  </a:lnTo>
                  <a:lnTo>
                    <a:pt x="21" y="139"/>
                  </a:lnTo>
                  <a:lnTo>
                    <a:pt x="13" y="139"/>
                  </a:lnTo>
                  <a:lnTo>
                    <a:pt x="8" y="139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7" name="Freeform 59"/>
            <p:cNvSpPr>
              <a:spLocks/>
            </p:cNvSpPr>
            <p:nvPr/>
          </p:nvSpPr>
          <p:spPr bwMode="auto">
            <a:xfrm flipH="1">
              <a:off x="7780338" y="4649788"/>
              <a:ext cx="249238" cy="166688"/>
            </a:xfrm>
            <a:custGeom>
              <a:avLst/>
              <a:gdLst>
                <a:gd name="T0" fmla="*/ 9 w 313"/>
                <a:gd name="T1" fmla="*/ 112 h 209"/>
                <a:gd name="T2" fmla="*/ 17 w 313"/>
                <a:gd name="T3" fmla="*/ 99 h 209"/>
                <a:gd name="T4" fmla="*/ 32 w 313"/>
                <a:gd name="T5" fmla="*/ 82 h 209"/>
                <a:gd name="T6" fmla="*/ 47 w 313"/>
                <a:gd name="T7" fmla="*/ 66 h 209"/>
                <a:gd name="T8" fmla="*/ 61 w 313"/>
                <a:gd name="T9" fmla="*/ 55 h 209"/>
                <a:gd name="T10" fmla="*/ 74 w 313"/>
                <a:gd name="T11" fmla="*/ 46 h 209"/>
                <a:gd name="T12" fmla="*/ 87 w 313"/>
                <a:gd name="T13" fmla="*/ 34 h 209"/>
                <a:gd name="T14" fmla="*/ 102 w 313"/>
                <a:gd name="T15" fmla="*/ 27 h 209"/>
                <a:gd name="T16" fmla="*/ 120 w 313"/>
                <a:gd name="T17" fmla="*/ 19 h 209"/>
                <a:gd name="T18" fmla="*/ 137 w 313"/>
                <a:gd name="T19" fmla="*/ 13 h 209"/>
                <a:gd name="T20" fmla="*/ 154 w 313"/>
                <a:gd name="T21" fmla="*/ 13 h 209"/>
                <a:gd name="T22" fmla="*/ 175 w 313"/>
                <a:gd name="T23" fmla="*/ 13 h 209"/>
                <a:gd name="T24" fmla="*/ 194 w 313"/>
                <a:gd name="T25" fmla="*/ 17 h 209"/>
                <a:gd name="T26" fmla="*/ 211 w 313"/>
                <a:gd name="T27" fmla="*/ 25 h 209"/>
                <a:gd name="T28" fmla="*/ 228 w 313"/>
                <a:gd name="T29" fmla="*/ 34 h 209"/>
                <a:gd name="T30" fmla="*/ 241 w 313"/>
                <a:gd name="T31" fmla="*/ 46 h 209"/>
                <a:gd name="T32" fmla="*/ 251 w 313"/>
                <a:gd name="T33" fmla="*/ 59 h 209"/>
                <a:gd name="T34" fmla="*/ 260 w 313"/>
                <a:gd name="T35" fmla="*/ 70 h 209"/>
                <a:gd name="T36" fmla="*/ 266 w 313"/>
                <a:gd name="T37" fmla="*/ 84 h 209"/>
                <a:gd name="T38" fmla="*/ 272 w 313"/>
                <a:gd name="T39" fmla="*/ 99 h 209"/>
                <a:gd name="T40" fmla="*/ 275 w 313"/>
                <a:gd name="T41" fmla="*/ 112 h 209"/>
                <a:gd name="T42" fmla="*/ 277 w 313"/>
                <a:gd name="T43" fmla="*/ 125 h 209"/>
                <a:gd name="T44" fmla="*/ 279 w 313"/>
                <a:gd name="T45" fmla="*/ 139 h 209"/>
                <a:gd name="T46" fmla="*/ 281 w 313"/>
                <a:gd name="T47" fmla="*/ 156 h 209"/>
                <a:gd name="T48" fmla="*/ 279 w 313"/>
                <a:gd name="T49" fmla="*/ 175 h 209"/>
                <a:gd name="T50" fmla="*/ 277 w 313"/>
                <a:gd name="T51" fmla="*/ 186 h 209"/>
                <a:gd name="T52" fmla="*/ 313 w 313"/>
                <a:gd name="T53" fmla="*/ 209 h 209"/>
                <a:gd name="T54" fmla="*/ 313 w 313"/>
                <a:gd name="T55" fmla="*/ 201 h 209"/>
                <a:gd name="T56" fmla="*/ 313 w 313"/>
                <a:gd name="T57" fmla="*/ 182 h 209"/>
                <a:gd name="T58" fmla="*/ 313 w 313"/>
                <a:gd name="T59" fmla="*/ 167 h 209"/>
                <a:gd name="T60" fmla="*/ 312 w 313"/>
                <a:gd name="T61" fmla="*/ 152 h 209"/>
                <a:gd name="T62" fmla="*/ 310 w 313"/>
                <a:gd name="T63" fmla="*/ 137 h 209"/>
                <a:gd name="T64" fmla="*/ 308 w 313"/>
                <a:gd name="T65" fmla="*/ 120 h 209"/>
                <a:gd name="T66" fmla="*/ 302 w 313"/>
                <a:gd name="T67" fmla="*/ 103 h 209"/>
                <a:gd name="T68" fmla="*/ 296 w 313"/>
                <a:gd name="T69" fmla="*/ 84 h 209"/>
                <a:gd name="T70" fmla="*/ 287 w 313"/>
                <a:gd name="T71" fmla="*/ 66 h 209"/>
                <a:gd name="T72" fmla="*/ 279 w 313"/>
                <a:gd name="T73" fmla="*/ 51 h 209"/>
                <a:gd name="T74" fmla="*/ 268 w 313"/>
                <a:gd name="T75" fmla="*/ 38 h 209"/>
                <a:gd name="T76" fmla="*/ 255 w 313"/>
                <a:gd name="T77" fmla="*/ 25 h 209"/>
                <a:gd name="T78" fmla="*/ 239 w 313"/>
                <a:gd name="T79" fmla="*/ 13 h 209"/>
                <a:gd name="T80" fmla="*/ 222 w 313"/>
                <a:gd name="T81" fmla="*/ 8 h 209"/>
                <a:gd name="T82" fmla="*/ 201 w 313"/>
                <a:gd name="T83" fmla="*/ 2 h 209"/>
                <a:gd name="T84" fmla="*/ 182 w 313"/>
                <a:gd name="T85" fmla="*/ 0 h 209"/>
                <a:gd name="T86" fmla="*/ 165 w 313"/>
                <a:gd name="T87" fmla="*/ 0 h 209"/>
                <a:gd name="T88" fmla="*/ 148 w 313"/>
                <a:gd name="T89" fmla="*/ 2 h 209"/>
                <a:gd name="T90" fmla="*/ 131 w 313"/>
                <a:gd name="T91" fmla="*/ 4 h 209"/>
                <a:gd name="T92" fmla="*/ 114 w 313"/>
                <a:gd name="T93" fmla="*/ 9 h 209"/>
                <a:gd name="T94" fmla="*/ 99 w 313"/>
                <a:gd name="T95" fmla="*/ 17 h 209"/>
                <a:gd name="T96" fmla="*/ 85 w 313"/>
                <a:gd name="T97" fmla="*/ 25 h 209"/>
                <a:gd name="T98" fmla="*/ 70 w 313"/>
                <a:gd name="T99" fmla="*/ 34 h 209"/>
                <a:gd name="T100" fmla="*/ 57 w 313"/>
                <a:gd name="T101" fmla="*/ 44 h 209"/>
                <a:gd name="T102" fmla="*/ 43 w 313"/>
                <a:gd name="T103" fmla="*/ 55 h 209"/>
                <a:gd name="T104" fmla="*/ 34 w 313"/>
                <a:gd name="T105" fmla="*/ 66 h 209"/>
                <a:gd name="T106" fmla="*/ 13 w 313"/>
                <a:gd name="T107" fmla="*/ 87 h 209"/>
                <a:gd name="T108" fmla="*/ 0 w 313"/>
                <a:gd name="T109" fmla="*/ 110 h 209"/>
                <a:gd name="T110" fmla="*/ 9 w 313"/>
                <a:gd name="T111" fmla="*/ 11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209">
                  <a:moveTo>
                    <a:pt x="9" y="116"/>
                  </a:moveTo>
                  <a:lnTo>
                    <a:pt x="9" y="112"/>
                  </a:lnTo>
                  <a:lnTo>
                    <a:pt x="13" y="106"/>
                  </a:lnTo>
                  <a:lnTo>
                    <a:pt x="17" y="99"/>
                  </a:lnTo>
                  <a:lnTo>
                    <a:pt x="24" y="91"/>
                  </a:lnTo>
                  <a:lnTo>
                    <a:pt x="32" y="82"/>
                  </a:lnTo>
                  <a:lnTo>
                    <a:pt x="43" y="72"/>
                  </a:lnTo>
                  <a:lnTo>
                    <a:pt x="47" y="66"/>
                  </a:lnTo>
                  <a:lnTo>
                    <a:pt x="55" y="61"/>
                  </a:lnTo>
                  <a:lnTo>
                    <a:pt x="61" y="55"/>
                  </a:lnTo>
                  <a:lnTo>
                    <a:pt x="68" y="51"/>
                  </a:lnTo>
                  <a:lnTo>
                    <a:pt x="74" y="46"/>
                  </a:lnTo>
                  <a:lnTo>
                    <a:pt x="82" y="40"/>
                  </a:lnTo>
                  <a:lnTo>
                    <a:pt x="87" y="34"/>
                  </a:lnTo>
                  <a:lnTo>
                    <a:pt x="97" y="32"/>
                  </a:lnTo>
                  <a:lnTo>
                    <a:pt x="102" y="27"/>
                  </a:lnTo>
                  <a:lnTo>
                    <a:pt x="112" y="23"/>
                  </a:lnTo>
                  <a:lnTo>
                    <a:pt x="120" y="19"/>
                  </a:lnTo>
                  <a:lnTo>
                    <a:pt x="129" y="17"/>
                  </a:lnTo>
                  <a:lnTo>
                    <a:pt x="137" y="13"/>
                  </a:lnTo>
                  <a:lnTo>
                    <a:pt x="146" y="13"/>
                  </a:lnTo>
                  <a:lnTo>
                    <a:pt x="154" y="13"/>
                  </a:lnTo>
                  <a:lnTo>
                    <a:pt x="165" y="13"/>
                  </a:lnTo>
                  <a:lnTo>
                    <a:pt x="175" y="13"/>
                  </a:lnTo>
                  <a:lnTo>
                    <a:pt x="184" y="15"/>
                  </a:lnTo>
                  <a:lnTo>
                    <a:pt x="194" y="17"/>
                  </a:lnTo>
                  <a:lnTo>
                    <a:pt x="203" y="23"/>
                  </a:lnTo>
                  <a:lnTo>
                    <a:pt x="211" y="25"/>
                  </a:lnTo>
                  <a:lnTo>
                    <a:pt x="220" y="30"/>
                  </a:lnTo>
                  <a:lnTo>
                    <a:pt x="228" y="34"/>
                  </a:lnTo>
                  <a:lnTo>
                    <a:pt x="236" y="40"/>
                  </a:lnTo>
                  <a:lnTo>
                    <a:pt x="241" y="46"/>
                  </a:lnTo>
                  <a:lnTo>
                    <a:pt x="247" y="51"/>
                  </a:lnTo>
                  <a:lnTo>
                    <a:pt x="251" y="59"/>
                  </a:lnTo>
                  <a:lnTo>
                    <a:pt x="258" y="65"/>
                  </a:lnTo>
                  <a:lnTo>
                    <a:pt x="260" y="70"/>
                  </a:lnTo>
                  <a:lnTo>
                    <a:pt x="264" y="78"/>
                  </a:lnTo>
                  <a:lnTo>
                    <a:pt x="266" y="84"/>
                  </a:lnTo>
                  <a:lnTo>
                    <a:pt x="270" y="91"/>
                  </a:lnTo>
                  <a:lnTo>
                    <a:pt x="272" y="99"/>
                  </a:lnTo>
                  <a:lnTo>
                    <a:pt x="274" y="104"/>
                  </a:lnTo>
                  <a:lnTo>
                    <a:pt x="275" y="112"/>
                  </a:lnTo>
                  <a:lnTo>
                    <a:pt x="277" y="120"/>
                  </a:lnTo>
                  <a:lnTo>
                    <a:pt x="277" y="125"/>
                  </a:lnTo>
                  <a:lnTo>
                    <a:pt x="279" y="133"/>
                  </a:lnTo>
                  <a:lnTo>
                    <a:pt x="279" y="139"/>
                  </a:lnTo>
                  <a:lnTo>
                    <a:pt x="281" y="146"/>
                  </a:lnTo>
                  <a:lnTo>
                    <a:pt x="281" y="156"/>
                  </a:lnTo>
                  <a:lnTo>
                    <a:pt x="281" y="167"/>
                  </a:lnTo>
                  <a:lnTo>
                    <a:pt x="279" y="175"/>
                  </a:lnTo>
                  <a:lnTo>
                    <a:pt x="277" y="182"/>
                  </a:lnTo>
                  <a:lnTo>
                    <a:pt x="277" y="186"/>
                  </a:lnTo>
                  <a:lnTo>
                    <a:pt x="277" y="188"/>
                  </a:lnTo>
                  <a:lnTo>
                    <a:pt x="313" y="209"/>
                  </a:lnTo>
                  <a:lnTo>
                    <a:pt x="313" y="207"/>
                  </a:lnTo>
                  <a:lnTo>
                    <a:pt x="313" y="201"/>
                  </a:lnTo>
                  <a:lnTo>
                    <a:pt x="313" y="192"/>
                  </a:lnTo>
                  <a:lnTo>
                    <a:pt x="313" y="182"/>
                  </a:lnTo>
                  <a:lnTo>
                    <a:pt x="313" y="175"/>
                  </a:lnTo>
                  <a:lnTo>
                    <a:pt x="313" y="167"/>
                  </a:lnTo>
                  <a:lnTo>
                    <a:pt x="312" y="160"/>
                  </a:lnTo>
                  <a:lnTo>
                    <a:pt x="312" y="152"/>
                  </a:lnTo>
                  <a:lnTo>
                    <a:pt x="310" y="144"/>
                  </a:lnTo>
                  <a:lnTo>
                    <a:pt x="310" y="137"/>
                  </a:lnTo>
                  <a:lnTo>
                    <a:pt x="308" y="129"/>
                  </a:lnTo>
                  <a:lnTo>
                    <a:pt x="308" y="120"/>
                  </a:lnTo>
                  <a:lnTo>
                    <a:pt x="304" y="110"/>
                  </a:lnTo>
                  <a:lnTo>
                    <a:pt x="302" y="103"/>
                  </a:lnTo>
                  <a:lnTo>
                    <a:pt x="298" y="93"/>
                  </a:lnTo>
                  <a:lnTo>
                    <a:pt x="296" y="84"/>
                  </a:lnTo>
                  <a:lnTo>
                    <a:pt x="291" y="76"/>
                  </a:lnTo>
                  <a:lnTo>
                    <a:pt x="287" y="66"/>
                  </a:lnTo>
                  <a:lnTo>
                    <a:pt x="283" y="59"/>
                  </a:lnTo>
                  <a:lnTo>
                    <a:pt x="279" y="51"/>
                  </a:lnTo>
                  <a:lnTo>
                    <a:pt x="274" y="44"/>
                  </a:lnTo>
                  <a:lnTo>
                    <a:pt x="268" y="38"/>
                  </a:lnTo>
                  <a:lnTo>
                    <a:pt x="260" y="30"/>
                  </a:lnTo>
                  <a:lnTo>
                    <a:pt x="255" y="25"/>
                  </a:lnTo>
                  <a:lnTo>
                    <a:pt x="245" y="17"/>
                  </a:lnTo>
                  <a:lnTo>
                    <a:pt x="239" y="13"/>
                  </a:lnTo>
                  <a:lnTo>
                    <a:pt x="230" y="9"/>
                  </a:lnTo>
                  <a:lnTo>
                    <a:pt x="222" y="8"/>
                  </a:lnTo>
                  <a:lnTo>
                    <a:pt x="211" y="4"/>
                  </a:lnTo>
                  <a:lnTo>
                    <a:pt x="201" y="2"/>
                  </a:lnTo>
                  <a:lnTo>
                    <a:pt x="192" y="0"/>
                  </a:lnTo>
                  <a:lnTo>
                    <a:pt x="182" y="0"/>
                  </a:lnTo>
                  <a:lnTo>
                    <a:pt x="173" y="0"/>
                  </a:lnTo>
                  <a:lnTo>
                    <a:pt x="165" y="0"/>
                  </a:lnTo>
                  <a:lnTo>
                    <a:pt x="156" y="0"/>
                  </a:lnTo>
                  <a:lnTo>
                    <a:pt x="148" y="2"/>
                  </a:lnTo>
                  <a:lnTo>
                    <a:pt x="139" y="2"/>
                  </a:lnTo>
                  <a:lnTo>
                    <a:pt x="131" y="4"/>
                  </a:lnTo>
                  <a:lnTo>
                    <a:pt x="121" y="6"/>
                  </a:lnTo>
                  <a:lnTo>
                    <a:pt x="114" y="9"/>
                  </a:lnTo>
                  <a:lnTo>
                    <a:pt x="104" y="13"/>
                  </a:lnTo>
                  <a:lnTo>
                    <a:pt x="99" y="17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76" y="28"/>
                  </a:lnTo>
                  <a:lnTo>
                    <a:pt x="70" y="34"/>
                  </a:lnTo>
                  <a:lnTo>
                    <a:pt x="63" y="38"/>
                  </a:lnTo>
                  <a:lnTo>
                    <a:pt x="57" y="44"/>
                  </a:lnTo>
                  <a:lnTo>
                    <a:pt x="49" y="49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4" y="66"/>
                  </a:lnTo>
                  <a:lnTo>
                    <a:pt x="23" y="76"/>
                  </a:lnTo>
                  <a:lnTo>
                    <a:pt x="13" y="87"/>
                  </a:lnTo>
                  <a:lnTo>
                    <a:pt x="5" y="99"/>
                  </a:lnTo>
                  <a:lnTo>
                    <a:pt x="0" y="110"/>
                  </a:lnTo>
                  <a:lnTo>
                    <a:pt x="9" y="116"/>
                  </a:lnTo>
                  <a:lnTo>
                    <a:pt x="9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8" name="Freeform 60"/>
            <p:cNvSpPr>
              <a:spLocks/>
            </p:cNvSpPr>
            <p:nvPr/>
          </p:nvSpPr>
          <p:spPr bwMode="auto">
            <a:xfrm flipH="1">
              <a:off x="7591425" y="4792663"/>
              <a:ext cx="263525" cy="385763"/>
            </a:xfrm>
            <a:custGeom>
              <a:avLst/>
              <a:gdLst>
                <a:gd name="T0" fmla="*/ 217 w 331"/>
                <a:gd name="T1" fmla="*/ 98 h 484"/>
                <a:gd name="T2" fmla="*/ 234 w 331"/>
                <a:gd name="T3" fmla="*/ 68 h 484"/>
                <a:gd name="T4" fmla="*/ 200 w 331"/>
                <a:gd name="T5" fmla="*/ 51 h 484"/>
                <a:gd name="T6" fmla="*/ 175 w 331"/>
                <a:gd name="T7" fmla="*/ 62 h 484"/>
                <a:gd name="T8" fmla="*/ 169 w 331"/>
                <a:gd name="T9" fmla="*/ 55 h 484"/>
                <a:gd name="T10" fmla="*/ 181 w 331"/>
                <a:gd name="T11" fmla="*/ 26 h 484"/>
                <a:gd name="T12" fmla="*/ 217 w 331"/>
                <a:gd name="T13" fmla="*/ 3 h 484"/>
                <a:gd name="T14" fmla="*/ 257 w 331"/>
                <a:gd name="T15" fmla="*/ 3 h 484"/>
                <a:gd name="T16" fmla="*/ 297 w 331"/>
                <a:gd name="T17" fmla="*/ 26 h 484"/>
                <a:gd name="T18" fmla="*/ 322 w 331"/>
                <a:gd name="T19" fmla="*/ 70 h 484"/>
                <a:gd name="T20" fmla="*/ 329 w 331"/>
                <a:gd name="T21" fmla="*/ 100 h 484"/>
                <a:gd name="T22" fmla="*/ 327 w 331"/>
                <a:gd name="T23" fmla="*/ 138 h 484"/>
                <a:gd name="T24" fmla="*/ 322 w 331"/>
                <a:gd name="T25" fmla="*/ 165 h 484"/>
                <a:gd name="T26" fmla="*/ 312 w 331"/>
                <a:gd name="T27" fmla="*/ 182 h 484"/>
                <a:gd name="T28" fmla="*/ 320 w 331"/>
                <a:gd name="T29" fmla="*/ 205 h 484"/>
                <a:gd name="T30" fmla="*/ 323 w 331"/>
                <a:gd name="T31" fmla="*/ 241 h 484"/>
                <a:gd name="T32" fmla="*/ 320 w 331"/>
                <a:gd name="T33" fmla="*/ 271 h 484"/>
                <a:gd name="T34" fmla="*/ 306 w 331"/>
                <a:gd name="T35" fmla="*/ 304 h 484"/>
                <a:gd name="T36" fmla="*/ 282 w 331"/>
                <a:gd name="T37" fmla="*/ 332 h 484"/>
                <a:gd name="T38" fmla="*/ 251 w 331"/>
                <a:gd name="T39" fmla="*/ 353 h 484"/>
                <a:gd name="T40" fmla="*/ 225 w 331"/>
                <a:gd name="T41" fmla="*/ 365 h 484"/>
                <a:gd name="T42" fmla="*/ 209 w 331"/>
                <a:gd name="T43" fmla="*/ 378 h 484"/>
                <a:gd name="T44" fmla="*/ 185 w 331"/>
                <a:gd name="T45" fmla="*/ 418 h 484"/>
                <a:gd name="T46" fmla="*/ 162 w 331"/>
                <a:gd name="T47" fmla="*/ 444 h 484"/>
                <a:gd name="T48" fmla="*/ 131 w 331"/>
                <a:gd name="T49" fmla="*/ 465 h 484"/>
                <a:gd name="T50" fmla="*/ 95 w 331"/>
                <a:gd name="T51" fmla="*/ 482 h 484"/>
                <a:gd name="T52" fmla="*/ 52 w 331"/>
                <a:gd name="T53" fmla="*/ 484 h 484"/>
                <a:gd name="T54" fmla="*/ 25 w 331"/>
                <a:gd name="T55" fmla="*/ 480 h 484"/>
                <a:gd name="T56" fmla="*/ 0 w 331"/>
                <a:gd name="T57" fmla="*/ 471 h 484"/>
                <a:gd name="T58" fmla="*/ 29 w 331"/>
                <a:gd name="T59" fmla="*/ 461 h 484"/>
                <a:gd name="T60" fmla="*/ 57 w 331"/>
                <a:gd name="T61" fmla="*/ 469 h 484"/>
                <a:gd name="T62" fmla="*/ 88 w 331"/>
                <a:gd name="T63" fmla="*/ 465 h 484"/>
                <a:gd name="T64" fmla="*/ 122 w 331"/>
                <a:gd name="T65" fmla="*/ 448 h 484"/>
                <a:gd name="T66" fmla="*/ 150 w 331"/>
                <a:gd name="T67" fmla="*/ 429 h 484"/>
                <a:gd name="T68" fmla="*/ 185 w 331"/>
                <a:gd name="T69" fmla="*/ 387 h 484"/>
                <a:gd name="T70" fmla="*/ 198 w 331"/>
                <a:gd name="T71" fmla="*/ 365 h 484"/>
                <a:gd name="T72" fmla="*/ 217 w 331"/>
                <a:gd name="T73" fmla="*/ 353 h 484"/>
                <a:gd name="T74" fmla="*/ 246 w 331"/>
                <a:gd name="T75" fmla="*/ 336 h 484"/>
                <a:gd name="T76" fmla="*/ 282 w 331"/>
                <a:gd name="T77" fmla="*/ 304 h 484"/>
                <a:gd name="T78" fmla="*/ 299 w 331"/>
                <a:gd name="T79" fmla="*/ 273 h 484"/>
                <a:gd name="T80" fmla="*/ 306 w 331"/>
                <a:gd name="T81" fmla="*/ 243 h 484"/>
                <a:gd name="T82" fmla="*/ 304 w 331"/>
                <a:gd name="T83" fmla="*/ 209 h 484"/>
                <a:gd name="T84" fmla="*/ 291 w 331"/>
                <a:gd name="T85" fmla="*/ 211 h 484"/>
                <a:gd name="T86" fmla="*/ 265 w 331"/>
                <a:gd name="T87" fmla="*/ 226 h 484"/>
                <a:gd name="T88" fmla="*/ 230 w 331"/>
                <a:gd name="T89" fmla="*/ 228 h 484"/>
                <a:gd name="T90" fmla="*/ 223 w 331"/>
                <a:gd name="T91" fmla="*/ 207 h 484"/>
                <a:gd name="T92" fmla="*/ 251 w 331"/>
                <a:gd name="T93" fmla="*/ 203 h 484"/>
                <a:gd name="T94" fmla="*/ 289 w 331"/>
                <a:gd name="T95" fmla="*/ 186 h 484"/>
                <a:gd name="T96" fmla="*/ 310 w 331"/>
                <a:gd name="T97" fmla="*/ 153 h 484"/>
                <a:gd name="T98" fmla="*/ 318 w 331"/>
                <a:gd name="T99" fmla="*/ 123 h 484"/>
                <a:gd name="T100" fmla="*/ 316 w 331"/>
                <a:gd name="T101" fmla="*/ 85 h 484"/>
                <a:gd name="T102" fmla="*/ 304 w 331"/>
                <a:gd name="T103" fmla="*/ 53 h 484"/>
                <a:gd name="T104" fmla="*/ 278 w 331"/>
                <a:gd name="T105" fmla="*/ 24 h 484"/>
                <a:gd name="T106" fmla="*/ 236 w 331"/>
                <a:gd name="T107" fmla="*/ 13 h 484"/>
                <a:gd name="T108" fmla="*/ 202 w 331"/>
                <a:gd name="T109" fmla="*/ 26 h 484"/>
                <a:gd name="T110" fmla="*/ 202 w 331"/>
                <a:gd name="T111" fmla="*/ 36 h 484"/>
                <a:gd name="T112" fmla="*/ 238 w 331"/>
                <a:gd name="T113" fmla="*/ 45 h 484"/>
                <a:gd name="T114" fmla="*/ 249 w 331"/>
                <a:gd name="T115" fmla="*/ 70 h 484"/>
                <a:gd name="T116" fmla="*/ 246 w 331"/>
                <a:gd name="T117" fmla="*/ 98 h 484"/>
                <a:gd name="T118" fmla="*/ 219 w 331"/>
                <a:gd name="T119" fmla="*/ 127 h 484"/>
                <a:gd name="T120" fmla="*/ 204 w 331"/>
                <a:gd name="T121" fmla="*/ 1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1" h="484">
                  <a:moveTo>
                    <a:pt x="204" y="110"/>
                  </a:moveTo>
                  <a:lnTo>
                    <a:pt x="204" y="106"/>
                  </a:lnTo>
                  <a:lnTo>
                    <a:pt x="211" y="104"/>
                  </a:lnTo>
                  <a:lnTo>
                    <a:pt x="217" y="98"/>
                  </a:lnTo>
                  <a:lnTo>
                    <a:pt x="225" y="93"/>
                  </a:lnTo>
                  <a:lnTo>
                    <a:pt x="230" y="85"/>
                  </a:lnTo>
                  <a:lnTo>
                    <a:pt x="234" y="77"/>
                  </a:lnTo>
                  <a:lnTo>
                    <a:pt x="234" y="68"/>
                  </a:lnTo>
                  <a:lnTo>
                    <a:pt x="228" y="62"/>
                  </a:lnTo>
                  <a:lnTo>
                    <a:pt x="219" y="55"/>
                  </a:lnTo>
                  <a:lnTo>
                    <a:pt x="211" y="53"/>
                  </a:lnTo>
                  <a:lnTo>
                    <a:pt x="200" y="51"/>
                  </a:lnTo>
                  <a:lnTo>
                    <a:pt x="192" y="55"/>
                  </a:lnTo>
                  <a:lnTo>
                    <a:pt x="185" y="57"/>
                  </a:lnTo>
                  <a:lnTo>
                    <a:pt x="179" y="60"/>
                  </a:lnTo>
                  <a:lnTo>
                    <a:pt x="175" y="62"/>
                  </a:lnTo>
                  <a:lnTo>
                    <a:pt x="175" y="64"/>
                  </a:lnTo>
                  <a:lnTo>
                    <a:pt x="173" y="62"/>
                  </a:lnTo>
                  <a:lnTo>
                    <a:pt x="171" y="58"/>
                  </a:lnTo>
                  <a:lnTo>
                    <a:pt x="169" y="55"/>
                  </a:lnTo>
                  <a:lnTo>
                    <a:pt x="169" y="49"/>
                  </a:lnTo>
                  <a:lnTo>
                    <a:pt x="169" y="41"/>
                  </a:lnTo>
                  <a:lnTo>
                    <a:pt x="177" y="32"/>
                  </a:lnTo>
                  <a:lnTo>
                    <a:pt x="181" y="26"/>
                  </a:lnTo>
                  <a:lnTo>
                    <a:pt x="187" y="20"/>
                  </a:lnTo>
                  <a:lnTo>
                    <a:pt x="196" y="15"/>
                  </a:lnTo>
                  <a:lnTo>
                    <a:pt x="206" y="9"/>
                  </a:lnTo>
                  <a:lnTo>
                    <a:pt x="217" y="3"/>
                  </a:lnTo>
                  <a:lnTo>
                    <a:pt x="227" y="1"/>
                  </a:lnTo>
                  <a:lnTo>
                    <a:pt x="236" y="0"/>
                  </a:lnTo>
                  <a:lnTo>
                    <a:pt x="249" y="1"/>
                  </a:lnTo>
                  <a:lnTo>
                    <a:pt x="257" y="3"/>
                  </a:lnTo>
                  <a:lnTo>
                    <a:pt x="268" y="5"/>
                  </a:lnTo>
                  <a:lnTo>
                    <a:pt x="278" y="13"/>
                  </a:lnTo>
                  <a:lnTo>
                    <a:pt x="289" y="20"/>
                  </a:lnTo>
                  <a:lnTo>
                    <a:pt x="297" y="26"/>
                  </a:lnTo>
                  <a:lnTo>
                    <a:pt x="304" y="38"/>
                  </a:lnTo>
                  <a:lnTo>
                    <a:pt x="310" y="47"/>
                  </a:lnTo>
                  <a:lnTo>
                    <a:pt x="318" y="58"/>
                  </a:lnTo>
                  <a:lnTo>
                    <a:pt x="322" y="70"/>
                  </a:lnTo>
                  <a:lnTo>
                    <a:pt x="327" y="83"/>
                  </a:lnTo>
                  <a:lnTo>
                    <a:pt x="327" y="89"/>
                  </a:lnTo>
                  <a:lnTo>
                    <a:pt x="329" y="95"/>
                  </a:lnTo>
                  <a:lnTo>
                    <a:pt x="329" y="100"/>
                  </a:lnTo>
                  <a:lnTo>
                    <a:pt x="331" y="108"/>
                  </a:lnTo>
                  <a:lnTo>
                    <a:pt x="329" y="117"/>
                  </a:lnTo>
                  <a:lnTo>
                    <a:pt x="329" y="129"/>
                  </a:lnTo>
                  <a:lnTo>
                    <a:pt x="327" y="138"/>
                  </a:lnTo>
                  <a:lnTo>
                    <a:pt x="327" y="148"/>
                  </a:lnTo>
                  <a:lnTo>
                    <a:pt x="325" y="153"/>
                  </a:lnTo>
                  <a:lnTo>
                    <a:pt x="323" y="159"/>
                  </a:lnTo>
                  <a:lnTo>
                    <a:pt x="322" y="165"/>
                  </a:lnTo>
                  <a:lnTo>
                    <a:pt x="322" y="171"/>
                  </a:lnTo>
                  <a:lnTo>
                    <a:pt x="318" y="176"/>
                  </a:lnTo>
                  <a:lnTo>
                    <a:pt x="314" y="180"/>
                  </a:lnTo>
                  <a:lnTo>
                    <a:pt x="312" y="182"/>
                  </a:lnTo>
                  <a:lnTo>
                    <a:pt x="312" y="184"/>
                  </a:lnTo>
                  <a:lnTo>
                    <a:pt x="314" y="188"/>
                  </a:lnTo>
                  <a:lnTo>
                    <a:pt x="316" y="195"/>
                  </a:lnTo>
                  <a:lnTo>
                    <a:pt x="320" y="205"/>
                  </a:lnTo>
                  <a:lnTo>
                    <a:pt x="320" y="214"/>
                  </a:lnTo>
                  <a:lnTo>
                    <a:pt x="322" y="228"/>
                  </a:lnTo>
                  <a:lnTo>
                    <a:pt x="322" y="235"/>
                  </a:lnTo>
                  <a:lnTo>
                    <a:pt x="323" y="241"/>
                  </a:lnTo>
                  <a:lnTo>
                    <a:pt x="323" y="250"/>
                  </a:lnTo>
                  <a:lnTo>
                    <a:pt x="323" y="258"/>
                  </a:lnTo>
                  <a:lnTo>
                    <a:pt x="322" y="266"/>
                  </a:lnTo>
                  <a:lnTo>
                    <a:pt x="320" y="271"/>
                  </a:lnTo>
                  <a:lnTo>
                    <a:pt x="318" y="281"/>
                  </a:lnTo>
                  <a:lnTo>
                    <a:pt x="316" y="288"/>
                  </a:lnTo>
                  <a:lnTo>
                    <a:pt x="310" y="294"/>
                  </a:lnTo>
                  <a:lnTo>
                    <a:pt x="306" y="304"/>
                  </a:lnTo>
                  <a:lnTo>
                    <a:pt x="301" y="311"/>
                  </a:lnTo>
                  <a:lnTo>
                    <a:pt x="297" y="319"/>
                  </a:lnTo>
                  <a:lnTo>
                    <a:pt x="289" y="326"/>
                  </a:lnTo>
                  <a:lnTo>
                    <a:pt x="282" y="332"/>
                  </a:lnTo>
                  <a:lnTo>
                    <a:pt x="272" y="340"/>
                  </a:lnTo>
                  <a:lnTo>
                    <a:pt x="263" y="347"/>
                  </a:lnTo>
                  <a:lnTo>
                    <a:pt x="257" y="349"/>
                  </a:lnTo>
                  <a:lnTo>
                    <a:pt x="251" y="353"/>
                  </a:lnTo>
                  <a:lnTo>
                    <a:pt x="246" y="357"/>
                  </a:lnTo>
                  <a:lnTo>
                    <a:pt x="240" y="359"/>
                  </a:lnTo>
                  <a:lnTo>
                    <a:pt x="232" y="363"/>
                  </a:lnTo>
                  <a:lnTo>
                    <a:pt x="225" y="365"/>
                  </a:lnTo>
                  <a:lnTo>
                    <a:pt x="219" y="368"/>
                  </a:lnTo>
                  <a:lnTo>
                    <a:pt x="213" y="370"/>
                  </a:lnTo>
                  <a:lnTo>
                    <a:pt x="211" y="372"/>
                  </a:lnTo>
                  <a:lnTo>
                    <a:pt x="209" y="378"/>
                  </a:lnTo>
                  <a:lnTo>
                    <a:pt x="204" y="384"/>
                  </a:lnTo>
                  <a:lnTo>
                    <a:pt x="200" y="395"/>
                  </a:lnTo>
                  <a:lnTo>
                    <a:pt x="192" y="406"/>
                  </a:lnTo>
                  <a:lnTo>
                    <a:pt x="185" y="418"/>
                  </a:lnTo>
                  <a:lnTo>
                    <a:pt x="179" y="423"/>
                  </a:lnTo>
                  <a:lnTo>
                    <a:pt x="173" y="431"/>
                  </a:lnTo>
                  <a:lnTo>
                    <a:pt x="168" y="437"/>
                  </a:lnTo>
                  <a:lnTo>
                    <a:pt x="162" y="444"/>
                  </a:lnTo>
                  <a:lnTo>
                    <a:pt x="154" y="448"/>
                  </a:lnTo>
                  <a:lnTo>
                    <a:pt x="147" y="454"/>
                  </a:lnTo>
                  <a:lnTo>
                    <a:pt x="139" y="460"/>
                  </a:lnTo>
                  <a:lnTo>
                    <a:pt x="131" y="465"/>
                  </a:lnTo>
                  <a:lnTo>
                    <a:pt x="122" y="471"/>
                  </a:lnTo>
                  <a:lnTo>
                    <a:pt x="114" y="475"/>
                  </a:lnTo>
                  <a:lnTo>
                    <a:pt x="105" y="479"/>
                  </a:lnTo>
                  <a:lnTo>
                    <a:pt x="95" y="482"/>
                  </a:lnTo>
                  <a:lnTo>
                    <a:pt x="84" y="482"/>
                  </a:lnTo>
                  <a:lnTo>
                    <a:pt x="73" y="484"/>
                  </a:lnTo>
                  <a:lnTo>
                    <a:pt x="61" y="484"/>
                  </a:lnTo>
                  <a:lnTo>
                    <a:pt x="52" y="484"/>
                  </a:lnTo>
                  <a:lnTo>
                    <a:pt x="44" y="482"/>
                  </a:lnTo>
                  <a:lnTo>
                    <a:pt x="38" y="482"/>
                  </a:lnTo>
                  <a:lnTo>
                    <a:pt x="31" y="480"/>
                  </a:lnTo>
                  <a:lnTo>
                    <a:pt x="25" y="480"/>
                  </a:lnTo>
                  <a:lnTo>
                    <a:pt x="19" y="477"/>
                  </a:lnTo>
                  <a:lnTo>
                    <a:pt x="14" y="475"/>
                  </a:lnTo>
                  <a:lnTo>
                    <a:pt x="6" y="473"/>
                  </a:lnTo>
                  <a:lnTo>
                    <a:pt x="0" y="471"/>
                  </a:lnTo>
                  <a:lnTo>
                    <a:pt x="17" y="454"/>
                  </a:lnTo>
                  <a:lnTo>
                    <a:pt x="17" y="454"/>
                  </a:lnTo>
                  <a:lnTo>
                    <a:pt x="23" y="458"/>
                  </a:lnTo>
                  <a:lnTo>
                    <a:pt x="29" y="461"/>
                  </a:lnTo>
                  <a:lnTo>
                    <a:pt x="40" y="467"/>
                  </a:lnTo>
                  <a:lnTo>
                    <a:pt x="44" y="469"/>
                  </a:lnTo>
                  <a:lnTo>
                    <a:pt x="52" y="469"/>
                  </a:lnTo>
                  <a:lnTo>
                    <a:pt x="57" y="469"/>
                  </a:lnTo>
                  <a:lnTo>
                    <a:pt x="65" y="471"/>
                  </a:lnTo>
                  <a:lnTo>
                    <a:pt x="73" y="469"/>
                  </a:lnTo>
                  <a:lnTo>
                    <a:pt x="80" y="469"/>
                  </a:lnTo>
                  <a:lnTo>
                    <a:pt x="88" y="465"/>
                  </a:lnTo>
                  <a:lnTo>
                    <a:pt x="97" y="461"/>
                  </a:lnTo>
                  <a:lnTo>
                    <a:pt x="105" y="458"/>
                  </a:lnTo>
                  <a:lnTo>
                    <a:pt x="114" y="454"/>
                  </a:lnTo>
                  <a:lnTo>
                    <a:pt x="122" y="448"/>
                  </a:lnTo>
                  <a:lnTo>
                    <a:pt x="130" y="444"/>
                  </a:lnTo>
                  <a:lnTo>
                    <a:pt x="137" y="439"/>
                  </a:lnTo>
                  <a:lnTo>
                    <a:pt x="143" y="433"/>
                  </a:lnTo>
                  <a:lnTo>
                    <a:pt x="150" y="429"/>
                  </a:lnTo>
                  <a:lnTo>
                    <a:pt x="158" y="423"/>
                  </a:lnTo>
                  <a:lnTo>
                    <a:pt x="168" y="412"/>
                  </a:lnTo>
                  <a:lnTo>
                    <a:pt x="179" y="401"/>
                  </a:lnTo>
                  <a:lnTo>
                    <a:pt x="185" y="387"/>
                  </a:lnTo>
                  <a:lnTo>
                    <a:pt x="192" y="376"/>
                  </a:lnTo>
                  <a:lnTo>
                    <a:pt x="192" y="374"/>
                  </a:lnTo>
                  <a:lnTo>
                    <a:pt x="196" y="368"/>
                  </a:lnTo>
                  <a:lnTo>
                    <a:pt x="198" y="365"/>
                  </a:lnTo>
                  <a:lnTo>
                    <a:pt x="202" y="361"/>
                  </a:lnTo>
                  <a:lnTo>
                    <a:pt x="206" y="357"/>
                  </a:lnTo>
                  <a:lnTo>
                    <a:pt x="213" y="355"/>
                  </a:lnTo>
                  <a:lnTo>
                    <a:pt x="217" y="353"/>
                  </a:lnTo>
                  <a:lnTo>
                    <a:pt x="223" y="351"/>
                  </a:lnTo>
                  <a:lnTo>
                    <a:pt x="228" y="345"/>
                  </a:lnTo>
                  <a:lnTo>
                    <a:pt x="238" y="342"/>
                  </a:lnTo>
                  <a:lnTo>
                    <a:pt x="246" y="336"/>
                  </a:lnTo>
                  <a:lnTo>
                    <a:pt x="257" y="330"/>
                  </a:lnTo>
                  <a:lnTo>
                    <a:pt x="266" y="321"/>
                  </a:lnTo>
                  <a:lnTo>
                    <a:pt x="276" y="315"/>
                  </a:lnTo>
                  <a:lnTo>
                    <a:pt x="282" y="304"/>
                  </a:lnTo>
                  <a:lnTo>
                    <a:pt x="289" y="292"/>
                  </a:lnTo>
                  <a:lnTo>
                    <a:pt x="293" y="287"/>
                  </a:lnTo>
                  <a:lnTo>
                    <a:pt x="297" y="281"/>
                  </a:lnTo>
                  <a:lnTo>
                    <a:pt x="299" y="273"/>
                  </a:lnTo>
                  <a:lnTo>
                    <a:pt x="303" y="268"/>
                  </a:lnTo>
                  <a:lnTo>
                    <a:pt x="304" y="260"/>
                  </a:lnTo>
                  <a:lnTo>
                    <a:pt x="306" y="250"/>
                  </a:lnTo>
                  <a:lnTo>
                    <a:pt x="306" y="243"/>
                  </a:lnTo>
                  <a:lnTo>
                    <a:pt x="308" y="235"/>
                  </a:lnTo>
                  <a:lnTo>
                    <a:pt x="306" y="226"/>
                  </a:lnTo>
                  <a:lnTo>
                    <a:pt x="306" y="218"/>
                  </a:lnTo>
                  <a:lnTo>
                    <a:pt x="304" y="209"/>
                  </a:lnTo>
                  <a:lnTo>
                    <a:pt x="304" y="199"/>
                  </a:lnTo>
                  <a:lnTo>
                    <a:pt x="301" y="201"/>
                  </a:lnTo>
                  <a:lnTo>
                    <a:pt x="299" y="205"/>
                  </a:lnTo>
                  <a:lnTo>
                    <a:pt x="291" y="211"/>
                  </a:lnTo>
                  <a:lnTo>
                    <a:pt x="284" y="218"/>
                  </a:lnTo>
                  <a:lnTo>
                    <a:pt x="278" y="222"/>
                  </a:lnTo>
                  <a:lnTo>
                    <a:pt x="272" y="224"/>
                  </a:lnTo>
                  <a:lnTo>
                    <a:pt x="265" y="226"/>
                  </a:lnTo>
                  <a:lnTo>
                    <a:pt x="257" y="228"/>
                  </a:lnTo>
                  <a:lnTo>
                    <a:pt x="249" y="228"/>
                  </a:lnTo>
                  <a:lnTo>
                    <a:pt x="240" y="228"/>
                  </a:lnTo>
                  <a:lnTo>
                    <a:pt x="230" y="228"/>
                  </a:lnTo>
                  <a:lnTo>
                    <a:pt x="221" y="226"/>
                  </a:lnTo>
                  <a:lnTo>
                    <a:pt x="219" y="207"/>
                  </a:lnTo>
                  <a:lnTo>
                    <a:pt x="219" y="207"/>
                  </a:lnTo>
                  <a:lnTo>
                    <a:pt x="223" y="207"/>
                  </a:lnTo>
                  <a:lnTo>
                    <a:pt x="227" y="207"/>
                  </a:lnTo>
                  <a:lnTo>
                    <a:pt x="234" y="207"/>
                  </a:lnTo>
                  <a:lnTo>
                    <a:pt x="242" y="203"/>
                  </a:lnTo>
                  <a:lnTo>
                    <a:pt x="251" y="203"/>
                  </a:lnTo>
                  <a:lnTo>
                    <a:pt x="261" y="199"/>
                  </a:lnTo>
                  <a:lnTo>
                    <a:pt x="270" y="197"/>
                  </a:lnTo>
                  <a:lnTo>
                    <a:pt x="280" y="192"/>
                  </a:lnTo>
                  <a:lnTo>
                    <a:pt x="289" y="186"/>
                  </a:lnTo>
                  <a:lnTo>
                    <a:pt x="297" y="176"/>
                  </a:lnTo>
                  <a:lnTo>
                    <a:pt x="304" y="167"/>
                  </a:lnTo>
                  <a:lnTo>
                    <a:pt x="306" y="159"/>
                  </a:lnTo>
                  <a:lnTo>
                    <a:pt x="310" y="153"/>
                  </a:lnTo>
                  <a:lnTo>
                    <a:pt x="314" y="148"/>
                  </a:lnTo>
                  <a:lnTo>
                    <a:pt x="316" y="140"/>
                  </a:lnTo>
                  <a:lnTo>
                    <a:pt x="316" y="131"/>
                  </a:lnTo>
                  <a:lnTo>
                    <a:pt x="318" y="123"/>
                  </a:lnTo>
                  <a:lnTo>
                    <a:pt x="318" y="114"/>
                  </a:lnTo>
                  <a:lnTo>
                    <a:pt x="320" y="106"/>
                  </a:lnTo>
                  <a:lnTo>
                    <a:pt x="316" y="95"/>
                  </a:lnTo>
                  <a:lnTo>
                    <a:pt x="316" y="85"/>
                  </a:lnTo>
                  <a:lnTo>
                    <a:pt x="314" y="76"/>
                  </a:lnTo>
                  <a:lnTo>
                    <a:pt x="310" y="68"/>
                  </a:lnTo>
                  <a:lnTo>
                    <a:pt x="306" y="60"/>
                  </a:lnTo>
                  <a:lnTo>
                    <a:pt x="304" y="53"/>
                  </a:lnTo>
                  <a:lnTo>
                    <a:pt x="301" y="47"/>
                  </a:lnTo>
                  <a:lnTo>
                    <a:pt x="299" y="41"/>
                  </a:lnTo>
                  <a:lnTo>
                    <a:pt x="287" y="32"/>
                  </a:lnTo>
                  <a:lnTo>
                    <a:pt x="278" y="24"/>
                  </a:lnTo>
                  <a:lnTo>
                    <a:pt x="268" y="19"/>
                  </a:lnTo>
                  <a:lnTo>
                    <a:pt x="259" y="17"/>
                  </a:lnTo>
                  <a:lnTo>
                    <a:pt x="247" y="13"/>
                  </a:lnTo>
                  <a:lnTo>
                    <a:pt x="236" y="13"/>
                  </a:lnTo>
                  <a:lnTo>
                    <a:pt x="227" y="13"/>
                  </a:lnTo>
                  <a:lnTo>
                    <a:pt x="219" y="17"/>
                  </a:lnTo>
                  <a:lnTo>
                    <a:pt x="208" y="20"/>
                  </a:lnTo>
                  <a:lnTo>
                    <a:pt x="202" y="26"/>
                  </a:lnTo>
                  <a:lnTo>
                    <a:pt x="196" y="32"/>
                  </a:lnTo>
                  <a:lnTo>
                    <a:pt x="192" y="39"/>
                  </a:lnTo>
                  <a:lnTo>
                    <a:pt x="194" y="38"/>
                  </a:lnTo>
                  <a:lnTo>
                    <a:pt x="202" y="36"/>
                  </a:lnTo>
                  <a:lnTo>
                    <a:pt x="209" y="36"/>
                  </a:lnTo>
                  <a:lnTo>
                    <a:pt x="219" y="38"/>
                  </a:lnTo>
                  <a:lnTo>
                    <a:pt x="228" y="39"/>
                  </a:lnTo>
                  <a:lnTo>
                    <a:pt x="238" y="45"/>
                  </a:lnTo>
                  <a:lnTo>
                    <a:pt x="242" y="49"/>
                  </a:lnTo>
                  <a:lnTo>
                    <a:pt x="246" y="55"/>
                  </a:lnTo>
                  <a:lnTo>
                    <a:pt x="247" y="62"/>
                  </a:lnTo>
                  <a:lnTo>
                    <a:pt x="249" y="70"/>
                  </a:lnTo>
                  <a:lnTo>
                    <a:pt x="249" y="77"/>
                  </a:lnTo>
                  <a:lnTo>
                    <a:pt x="249" y="83"/>
                  </a:lnTo>
                  <a:lnTo>
                    <a:pt x="246" y="91"/>
                  </a:lnTo>
                  <a:lnTo>
                    <a:pt x="246" y="98"/>
                  </a:lnTo>
                  <a:lnTo>
                    <a:pt x="238" y="106"/>
                  </a:lnTo>
                  <a:lnTo>
                    <a:pt x="232" y="115"/>
                  </a:lnTo>
                  <a:lnTo>
                    <a:pt x="225" y="121"/>
                  </a:lnTo>
                  <a:lnTo>
                    <a:pt x="219" y="127"/>
                  </a:lnTo>
                  <a:lnTo>
                    <a:pt x="213" y="129"/>
                  </a:lnTo>
                  <a:lnTo>
                    <a:pt x="213" y="129"/>
                  </a:lnTo>
                  <a:lnTo>
                    <a:pt x="204" y="110"/>
                  </a:lnTo>
                  <a:lnTo>
                    <a:pt x="204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9" name="Freeform 61"/>
            <p:cNvSpPr>
              <a:spLocks/>
            </p:cNvSpPr>
            <p:nvPr/>
          </p:nvSpPr>
          <p:spPr bwMode="auto">
            <a:xfrm flipH="1">
              <a:off x="8199438" y="5068888"/>
              <a:ext cx="98425" cy="146050"/>
            </a:xfrm>
            <a:custGeom>
              <a:avLst/>
              <a:gdLst>
                <a:gd name="T0" fmla="*/ 118 w 126"/>
                <a:gd name="T1" fmla="*/ 38 h 185"/>
                <a:gd name="T2" fmla="*/ 107 w 126"/>
                <a:gd name="T3" fmla="*/ 31 h 185"/>
                <a:gd name="T4" fmla="*/ 90 w 126"/>
                <a:gd name="T5" fmla="*/ 21 h 185"/>
                <a:gd name="T6" fmla="*/ 71 w 126"/>
                <a:gd name="T7" fmla="*/ 19 h 185"/>
                <a:gd name="T8" fmla="*/ 59 w 126"/>
                <a:gd name="T9" fmla="*/ 21 h 185"/>
                <a:gd name="T10" fmla="*/ 46 w 126"/>
                <a:gd name="T11" fmla="*/ 27 h 185"/>
                <a:gd name="T12" fmla="*/ 36 w 126"/>
                <a:gd name="T13" fmla="*/ 37 h 185"/>
                <a:gd name="T14" fmla="*/ 31 w 126"/>
                <a:gd name="T15" fmla="*/ 48 h 185"/>
                <a:gd name="T16" fmla="*/ 27 w 126"/>
                <a:gd name="T17" fmla="*/ 63 h 185"/>
                <a:gd name="T18" fmla="*/ 27 w 126"/>
                <a:gd name="T19" fmla="*/ 78 h 185"/>
                <a:gd name="T20" fmla="*/ 27 w 126"/>
                <a:gd name="T21" fmla="*/ 95 h 185"/>
                <a:gd name="T22" fmla="*/ 33 w 126"/>
                <a:gd name="T23" fmla="*/ 109 h 185"/>
                <a:gd name="T24" fmla="*/ 36 w 126"/>
                <a:gd name="T25" fmla="*/ 124 h 185"/>
                <a:gd name="T26" fmla="*/ 44 w 126"/>
                <a:gd name="T27" fmla="*/ 139 h 185"/>
                <a:gd name="T28" fmla="*/ 57 w 126"/>
                <a:gd name="T29" fmla="*/ 154 h 185"/>
                <a:gd name="T30" fmla="*/ 71 w 126"/>
                <a:gd name="T31" fmla="*/ 162 h 185"/>
                <a:gd name="T32" fmla="*/ 76 w 126"/>
                <a:gd name="T33" fmla="*/ 185 h 185"/>
                <a:gd name="T34" fmla="*/ 65 w 126"/>
                <a:gd name="T35" fmla="*/ 183 h 185"/>
                <a:gd name="T36" fmla="*/ 44 w 126"/>
                <a:gd name="T37" fmla="*/ 173 h 185"/>
                <a:gd name="T38" fmla="*/ 31 w 126"/>
                <a:gd name="T39" fmla="*/ 162 h 185"/>
                <a:gd name="T40" fmla="*/ 19 w 126"/>
                <a:gd name="T41" fmla="*/ 147 h 185"/>
                <a:gd name="T42" fmla="*/ 10 w 126"/>
                <a:gd name="T43" fmla="*/ 128 h 185"/>
                <a:gd name="T44" fmla="*/ 4 w 126"/>
                <a:gd name="T45" fmla="*/ 113 h 185"/>
                <a:gd name="T46" fmla="*/ 4 w 126"/>
                <a:gd name="T47" fmla="*/ 99 h 185"/>
                <a:gd name="T48" fmla="*/ 0 w 126"/>
                <a:gd name="T49" fmla="*/ 84 h 185"/>
                <a:gd name="T50" fmla="*/ 0 w 126"/>
                <a:gd name="T51" fmla="*/ 71 h 185"/>
                <a:gd name="T52" fmla="*/ 6 w 126"/>
                <a:gd name="T53" fmla="*/ 48 h 185"/>
                <a:gd name="T54" fmla="*/ 16 w 126"/>
                <a:gd name="T55" fmla="*/ 31 h 185"/>
                <a:gd name="T56" fmla="*/ 31 w 126"/>
                <a:gd name="T57" fmla="*/ 18 h 185"/>
                <a:gd name="T58" fmla="*/ 44 w 126"/>
                <a:gd name="T59" fmla="*/ 10 h 185"/>
                <a:gd name="T60" fmla="*/ 59 w 126"/>
                <a:gd name="T61" fmla="*/ 4 h 185"/>
                <a:gd name="T62" fmla="*/ 73 w 126"/>
                <a:gd name="T63" fmla="*/ 0 h 185"/>
                <a:gd name="T64" fmla="*/ 84 w 126"/>
                <a:gd name="T65" fmla="*/ 0 h 185"/>
                <a:gd name="T66" fmla="*/ 101 w 126"/>
                <a:gd name="T67" fmla="*/ 4 h 185"/>
                <a:gd name="T68" fmla="*/ 113 w 126"/>
                <a:gd name="T69" fmla="*/ 16 h 185"/>
                <a:gd name="T70" fmla="*/ 126 w 126"/>
                <a:gd name="T71" fmla="*/ 31 h 185"/>
                <a:gd name="T72" fmla="*/ 120 w 126"/>
                <a:gd name="T73" fmla="*/ 4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6" h="185">
                  <a:moveTo>
                    <a:pt x="120" y="42"/>
                  </a:moveTo>
                  <a:lnTo>
                    <a:pt x="118" y="38"/>
                  </a:lnTo>
                  <a:lnTo>
                    <a:pt x="114" y="37"/>
                  </a:lnTo>
                  <a:lnTo>
                    <a:pt x="107" y="31"/>
                  </a:lnTo>
                  <a:lnTo>
                    <a:pt x="101" y="27"/>
                  </a:lnTo>
                  <a:lnTo>
                    <a:pt x="90" y="21"/>
                  </a:lnTo>
                  <a:lnTo>
                    <a:pt x="78" y="21"/>
                  </a:lnTo>
                  <a:lnTo>
                    <a:pt x="71" y="19"/>
                  </a:lnTo>
                  <a:lnTo>
                    <a:pt x="65" y="21"/>
                  </a:lnTo>
                  <a:lnTo>
                    <a:pt x="59" y="21"/>
                  </a:lnTo>
                  <a:lnTo>
                    <a:pt x="54" y="23"/>
                  </a:lnTo>
                  <a:lnTo>
                    <a:pt x="46" y="27"/>
                  </a:lnTo>
                  <a:lnTo>
                    <a:pt x="40" y="31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1" y="48"/>
                  </a:lnTo>
                  <a:lnTo>
                    <a:pt x="29" y="56"/>
                  </a:lnTo>
                  <a:lnTo>
                    <a:pt x="27" y="63"/>
                  </a:lnTo>
                  <a:lnTo>
                    <a:pt x="27" y="71"/>
                  </a:lnTo>
                  <a:lnTo>
                    <a:pt x="27" y="78"/>
                  </a:lnTo>
                  <a:lnTo>
                    <a:pt x="27" y="86"/>
                  </a:lnTo>
                  <a:lnTo>
                    <a:pt x="27" y="95"/>
                  </a:lnTo>
                  <a:lnTo>
                    <a:pt x="31" y="103"/>
                  </a:lnTo>
                  <a:lnTo>
                    <a:pt x="33" y="109"/>
                  </a:lnTo>
                  <a:lnTo>
                    <a:pt x="35" y="116"/>
                  </a:lnTo>
                  <a:lnTo>
                    <a:pt x="36" y="124"/>
                  </a:lnTo>
                  <a:lnTo>
                    <a:pt x="40" y="130"/>
                  </a:lnTo>
                  <a:lnTo>
                    <a:pt x="44" y="139"/>
                  </a:lnTo>
                  <a:lnTo>
                    <a:pt x="52" y="147"/>
                  </a:lnTo>
                  <a:lnTo>
                    <a:pt x="57" y="154"/>
                  </a:lnTo>
                  <a:lnTo>
                    <a:pt x="63" y="158"/>
                  </a:lnTo>
                  <a:lnTo>
                    <a:pt x="71" y="162"/>
                  </a:lnTo>
                  <a:lnTo>
                    <a:pt x="76" y="164"/>
                  </a:lnTo>
                  <a:lnTo>
                    <a:pt x="76" y="185"/>
                  </a:lnTo>
                  <a:lnTo>
                    <a:pt x="73" y="183"/>
                  </a:lnTo>
                  <a:lnTo>
                    <a:pt x="65" y="183"/>
                  </a:lnTo>
                  <a:lnTo>
                    <a:pt x="56" y="179"/>
                  </a:lnTo>
                  <a:lnTo>
                    <a:pt x="44" y="173"/>
                  </a:lnTo>
                  <a:lnTo>
                    <a:pt x="36" y="168"/>
                  </a:lnTo>
                  <a:lnTo>
                    <a:pt x="31" y="162"/>
                  </a:lnTo>
                  <a:lnTo>
                    <a:pt x="25" y="154"/>
                  </a:lnTo>
                  <a:lnTo>
                    <a:pt x="19" y="147"/>
                  </a:lnTo>
                  <a:lnTo>
                    <a:pt x="14" y="137"/>
                  </a:lnTo>
                  <a:lnTo>
                    <a:pt x="10" y="128"/>
                  </a:lnTo>
                  <a:lnTo>
                    <a:pt x="6" y="120"/>
                  </a:lnTo>
                  <a:lnTo>
                    <a:pt x="4" y="113"/>
                  </a:lnTo>
                  <a:lnTo>
                    <a:pt x="4" y="107"/>
                  </a:lnTo>
                  <a:lnTo>
                    <a:pt x="4" y="99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2" y="57"/>
                  </a:lnTo>
                  <a:lnTo>
                    <a:pt x="6" y="48"/>
                  </a:lnTo>
                  <a:lnTo>
                    <a:pt x="10" y="38"/>
                  </a:lnTo>
                  <a:lnTo>
                    <a:pt x="16" y="31"/>
                  </a:lnTo>
                  <a:lnTo>
                    <a:pt x="23" y="23"/>
                  </a:lnTo>
                  <a:lnTo>
                    <a:pt x="31" y="18"/>
                  </a:lnTo>
                  <a:lnTo>
                    <a:pt x="36" y="12"/>
                  </a:lnTo>
                  <a:lnTo>
                    <a:pt x="44" y="10"/>
                  </a:lnTo>
                  <a:lnTo>
                    <a:pt x="52" y="6"/>
                  </a:lnTo>
                  <a:lnTo>
                    <a:pt x="59" y="4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2" y="0"/>
                  </a:lnTo>
                  <a:lnTo>
                    <a:pt x="101" y="4"/>
                  </a:lnTo>
                  <a:lnTo>
                    <a:pt x="107" y="10"/>
                  </a:lnTo>
                  <a:lnTo>
                    <a:pt x="113" y="16"/>
                  </a:lnTo>
                  <a:lnTo>
                    <a:pt x="122" y="25"/>
                  </a:lnTo>
                  <a:lnTo>
                    <a:pt x="126" y="31"/>
                  </a:lnTo>
                  <a:lnTo>
                    <a:pt x="120" y="42"/>
                  </a:lnTo>
                  <a:lnTo>
                    <a:pt x="12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0" name="Freeform 62"/>
            <p:cNvSpPr>
              <a:spLocks/>
            </p:cNvSpPr>
            <p:nvPr/>
          </p:nvSpPr>
          <p:spPr bwMode="auto">
            <a:xfrm flipH="1">
              <a:off x="8005763" y="4799013"/>
              <a:ext cx="233363" cy="288925"/>
            </a:xfrm>
            <a:custGeom>
              <a:avLst/>
              <a:gdLst>
                <a:gd name="T0" fmla="*/ 292 w 294"/>
                <a:gd name="T1" fmla="*/ 31 h 363"/>
                <a:gd name="T2" fmla="*/ 285 w 294"/>
                <a:gd name="T3" fmla="*/ 25 h 363"/>
                <a:gd name="T4" fmla="*/ 271 w 294"/>
                <a:gd name="T5" fmla="*/ 19 h 363"/>
                <a:gd name="T6" fmla="*/ 254 w 294"/>
                <a:gd name="T7" fmla="*/ 12 h 363"/>
                <a:gd name="T8" fmla="*/ 233 w 294"/>
                <a:gd name="T9" fmla="*/ 6 h 363"/>
                <a:gd name="T10" fmla="*/ 212 w 294"/>
                <a:gd name="T11" fmla="*/ 0 h 363"/>
                <a:gd name="T12" fmla="*/ 192 w 294"/>
                <a:gd name="T13" fmla="*/ 2 h 363"/>
                <a:gd name="T14" fmla="*/ 171 w 294"/>
                <a:gd name="T15" fmla="*/ 8 h 363"/>
                <a:gd name="T16" fmla="*/ 155 w 294"/>
                <a:gd name="T17" fmla="*/ 21 h 363"/>
                <a:gd name="T18" fmla="*/ 140 w 294"/>
                <a:gd name="T19" fmla="*/ 36 h 363"/>
                <a:gd name="T20" fmla="*/ 129 w 294"/>
                <a:gd name="T21" fmla="*/ 53 h 363"/>
                <a:gd name="T22" fmla="*/ 119 w 294"/>
                <a:gd name="T23" fmla="*/ 74 h 363"/>
                <a:gd name="T24" fmla="*/ 114 w 294"/>
                <a:gd name="T25" fmla="*/ 95 h 363"/>
                <a:gd name="T26" fmla="*/ 108 w 294"/>
                <a:gd name="T27" fmla="*/ 118 h 363"/>
                <a:gd name="T28" fmla="*/ 104 w 294"/>
                <a:gd name="T29" fmla="*/ 139 h 363"/>
                <a:gd name="T30" fmla="*/ 102 w 294"/>
                <a:gd name="T31" fmla="*/ 162 h 363"/>
                <a:gd name="T32" fmla="*/ 102 w 294"/>
                <a:gd name="T33" fmla="*/ 185 h 363"/>
                <a:gd name="T34" fmla="*/ 98 w 294"/>
                <a:gd name="T35" fmla="*/ 209 h 363"/>
                <a:gd name="T36" fmla="*/ 96 w 294"/>
                <a:gd name="T37" fmla="*/ 234 h 363"/>
                <a:gd name="T38" fmla="*/ 93 w 294"/>
                <a:gd name="T39" fmla="*/ 259 h 363"/>
                <a:gd name="T40" fmla="*/ 83 w 294"/>
                <a:gd name="T41" fmla="*/ 281 h 363"/>
                <a:gd name="T42" fmla="*/ 70 w 294"/>
                <a:gd name="T43" fmla="*/ 302 h 363"/>
                <a:gd name="T44" fmla="*/ 53 w 294"/>
                <a:gd name="T45" fmla="*/ 318 h 363"/>
                <a:gd name="T46" fmla="*/ 41 w 294"/>
                <a:gd name="T47" fmla="*/ 325 h 363"/>
                <a:gd name="T48" fmla="*/ 24 w 294"/>
                <a:gd name="T49" fmla="*/ 335 h 363"/>
                <a:gd name="T50" fmla="*/ 7 w 294"/>
                <a:gd name="T51" fmla="*/ 340 h 363"/>
                <a:gd name="T52" fmla="*/ 41 w 294"/>
                <a:gd name="T53" fmla="*/ 363 h 363"/>
                <a:gd name="T54" fmla="*/ 53 w 294"/>
                <a:gd name="T55" fmla="*/ 354 h 363"/>
                <a:gd name="T56" fmla="*/ 66 w 294"/>
                <a:gd name="T57" fmla="*/ 340 h 363"/>
                <a:gd name="T58" fmla="*/ 83 w 294"/>
                <a:gd name="T59" fmla="*/ 323 h 363"/>
                <a:gd name="T60" fmla="*/ 91 w 294"/>
                <a:gd name="T61" fmla="*/ 312 h 363"/>
                <a:gd name="T62" fmla="*/ 96 w 294"/>
                <a:gd name="T63" fmla="*/ 299 h 363"/>
                <a:gd name="T64" fmla="*/ 102 w 294"/>
                <a:gd name="T65" fmla="*/ 281 h 363"/>
                <a:gd name="T66" fmla="*/ 110 w 294"/>
                <a:gd name="T67" fmla="*/ 266 h 363"/>
                <a:gd name="T68" fmla="*/ 114 w 294"/>
                <a:gd name="T69" fmla="*/ 245 h 363"/>
                <a:gd name="T70" fmla="*/ 117 w 294"/>
                <a:gd name="T71" fmla="*/ 224 h 363"/>
                <a:gd name="T72" fmla="*/ 119 w 294"/>
                <a:gd name="T73" fmla="*/ 202 h 363"/>
                <a:gd name="T74" fmla="*/ 119 w 294"/>
                <a:gd name="T75" fmla="*/ 177 h 363"/>
                <a:gd name="T76" fmla="*/ 119 w 294"/>
                <a:gd name="T77" fmla="*/ 171 h 363"/>
                <a:gd name="T78" fmla="*/ 119 w 294"/>
                <a:gd name="T79" fmla="*/ 156 h 363"/>
                <a:gd name="T80" fmla="*/ 123 w 294"/>
                <a:gd name="T81" fmla="*/ 135 h 363"/>
                <a:gd name="T82" fmla="*/ 127 w 294"/>
                <a:gd name="T83" fmla="*/ 110 h 363"/>
                <a:gd name="T84" fmla="*/ 129 w 294"/>
                <a:gd name="T85" fmla="*/ 97 h 363"/>
                <a:gd name="T86" fmla="*/ 133 w 294"/>
                <a:gd name="T87" fmla="*/ 84 h 363"/>
                <a:gd name="T88" fmla="*/ 144 w 294"/>
                <a:gd name="T89" fmla="*/ 61 h 363"/>
                <a:gd name="T90" fmla="*/ 155 w 294"/>
                <a:gd name="T91" fmla="*/ 40 h 363"/>
                <a:gd name="T92" fmla="*/ 174 w 294"/>
                <a:gd name="T93" fmla="*/ 25 h 363"/>
                <a:gd name="T94" fmla="*/ 192 w 294"/>
                <a:gd name="T95" fmla="*/ 15 h 363"/>
                <a:gd name="T96" fmla="*/ 207 w 294"/>
                <a:gd name="T97" fmla="*/ 12 h 363"/>
                <a:gd name="T98" fmla="*/ 222 w 294"/>
                <a:gd name="T99" fmla="*/ 12 h 363"/>
                <a:gd name="T100" fmla="*/ 233 w 294"/>
                <a:gd name="T101" fmla="*/ 13 h 363"/>
                <a:gd name="T102" fmla="*/ 249 w 294"/>
                <a:gd name="T103" fmla="*/ 23 h 363"/>
                <a:gd name="T104" fmla="*/ 260 w 294"/>
                <a:gd name="T105" fmla="*/ 34 h 363"/>
                <a:gd name="T106" fmla="*/ 269 w 294"/>
                <a:gd name="T107" fmla="*/ 34 h 363"/>
                <a:gd name="T108" fmla="*/ 281 w 294"/>
                <a:gd name="T109" fmla="*/ 34 h 363"/>
                <a:gd name="T110" fmla="*/ 294 w 294"/>
                <a:gd name="T111" fmla="*/ 3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4" h="363">
                  <a:moveTo>
                    <a:pt x="294" y="32"/>
                  </a:moveTo>
                  <a:lnTo>
                    <a:pt x="292" y="31"/>
                  </a:lnTo>
                  <a:lnTo>
                    <a:pt x="290" y="29"/>
                  </a:lnTo>
                  <a:lnTo>
                    <a:pt x="285" y="25"/>
                  </a:lnTo>
                  <a:lnTo>
                    <a:pt x="279" y="23"/>
                  </a:lnTo>
                  <a:lnTo>
                    <a:pt x="271" y="19"/>
                  </a:lnTo>
                  <a:lnTo>
                    <a:pt x="264" y="15"/>
                  </a:lnTo>
                  <a:lnTo>
                    <a:pt x="254" y="12"/>
                  </a:lnTo>
                  <a:lnTo>
                    <a:pt x="245" y="8"/>
                  </a:lnTo>
                  <a:lnTo>
                    <a:pt x="233" y="6"/>
                  </a:lnTo>
                  <a:lnTo>
                    <a:pt x="222" y="2"/>
                  </a:lnTo>
                  <a:lnTo>
                    <a:pt x="212" y="0"/>
                  </a:lnTo>
                  <a:lnTo>
                    <a:pt x="201" y="2"/>
                  </a:lnTo>
                  <a:lnTo>
                    <a:pt x="192" y="2"/>
                  </a:lnTo>
                  <a:lnTo>
                    <a:pt x="182" y="4"/>
                  </a:lnTo>
                  <a:lnTo>
                    <a:pt x="171" y="8"/>
                  </a:lnTo>
                  <a:lnTo>
                    <a:pt x="163" y="15"/>
                  </a:lnTo>
                  <a:lnTo>
                    <a:pt x="155" y="21"/>
                  </a:lnTo>
                  <a:lnTo>
                    <a:pt x="148" y="29"/>
                  </a:lnTo>
                  <a:lnTo>
                    <a:pt x="140" y="36"/>
                  </a:lnTo>
                  <a:lnTo>
                    <a:pt x="134" y="46"/>
                  </a:lnTo>
                  <a:lnTo>
                    <a:pt x="129" y="53"/>
                  </a:lnTo>
                  <a:lnTo>
                    <a:pt x="125" y="65"/>
                  </a:lnTo>
                  <a:lnTo>
                    <a:pt x="119" y="74"/>
                  </a:lnTo>
                  <a:lnTo>
                    <a:pt x="117" y="84"/>
                  </a:lnTo>
                  <a:lnTo>
                    <a:pt x="114" y="95"/>
                  </a:lnTo>
                  <a:lnTo>
                    <a:pt x="110" y="105"/>
                  </a:lnTo>
                  <a:lnTo>
                    <a:pt x="108" y="118"/>
                  </a:lnTo>
                  <a:lnTo>
                    <a:pt x="108" y="129"/>
                  </a:lnTo>
                  <a:lnTo>
                    <a:pt x="104" y="139"/>
                  </a:lnTo>
                  <a:lnTo>
                    <a:pt x="104" y="152"/>
                  </a:lnTo>
                  <a:lnTo>
                    <a:pt x="102" y="162"/>
                  </a:lnTo>
                  <a:lnTo>
                    <a:pt x="102" y="175"/>
                  </a:lnTo>
                  <a:lnTo>
                    <a:pt x="102" y="185"/>
                  </a:lnTo>
                  <a:lnTo>
                    <a:pt x="100" y="198"/>
                  </a:lnTo>
                  <a:lnTo>
                    <a:pt x="98" y="209"/>
                  </a:lnTo>
                  <a:lnTo>
                    <a:pt x="98" y="223"/>
                  </a:lnTo>
                  <a:lnTo>
                    <a:pt x="96" y="234"/>
                  </a:lnTo>
                  <a:lnTo>
                    <a:pt x="96" y="245"/>
                  </a:lnTo>
                  <a:lnTo>
                    <a:pt x="93" y="259"/>
                  </a:lnTo>
                  <a:lnTo>
                    <a:pt x="91" y="270"/>
                  </a:lnTo>
                  <a:lnTo>
                    <a:pt x="83" y="281"/>
                  </a:lnTo>
                  <a:lnTo>
                    <a:pt x="77" y="293"/>
                  </a:lnTo>
                  <a:lnTo>
                    <a:pt x="70" y="302"/>
                  </a:lnTo>
                  <a:lnTo>
                    <a:pt x="60" y="314"/>
                  </a:lnTo>
                  <a:lnTo>
                    <a:pt x="53" y="318"/>
                  </a:lnTo>
                  <a:lnTo>
                    <a:pt x="47" y="321"/>
                  </a:lnTo>
                  <a:lnTo>
                    <a:pt x="41" y="325"/>
                  </a:lnTo>
                  <a:lnTo>
                    <a:pt x="34" y="331"/>
                  </a:lnTo>
                  <a:lnTo>
                    <a:pt x="24" y="335"/>
                  </a:lnTo>
                  <a:lnTo>
                    <a:pt x="17" y="338"/>
                  </a:lnTo>
                  <a:lnTo>
                    <a:pt x="7" y="340"/>
                  </a:lnTo>
                  <a:lnTo>
                    <a:pt x="0" y="346"/>
                  </a:lnTo>
                  <a:lnTo>
                    <a:pt x="41" y="363"/>
                  </a:lnTo>
                  <a:lnTo>
                    <a:pt x="43" y="361"/>
                  </a:lnTo>
                  <a:lnTo>
                    <a:pt x="53" y="354"/>
                  </a:lnTo>
                  <a:lnTo>
                    <a:pt x="58" y="348"/>
                  </a:lnTo>
                  <a:lnTo>
                    <a:pt x="66" y="340"/>
                  </a:lnTo>
                  <a:lnTo>
                    <a:pt x="74" y="333"/>
                  </a:lnTo>
                  <a:lnTo>
                    <a:pt x="83" y="323"/>
                  </a:lnTo>
                  <a:lnTo>
                    <a:pt x="87" y="318"/>
                  </a:lnTo>
                  <a:lnTo>
                    <a:pt x="91" y="312"/>
                  </a:lnTo>
                  <a:lnTo>
                    <a:pt x="93" y="304"/>
                  </a:lnTo>
                  <a:lnTo>
                    <a:pt x="96" y="299"/>
                  </a:lnTo>
                  <a:lnTo>
                    <a:pt x="98" y="291"/>
                  </a:lnTo>
                  <a:lnTo>
                    <a:pt x="102" y="281"/>
                  </a:lnTo>
                  <a:lnTo>
                    <a:pt x="106" y="274"/>
                  </a:lnTo>
                  <a:lnTo>
                    <a:pt x="110" y="266"/>
                  </a:lnTo>
                  <a:lnTo>
                    <a:pt x="112" y="255"/>
                  </a:lnTo>
                  <a:lnTo>
                    <a:pt x="114" y="245"/>
                  </a:lnTo>
                  <a:lnTo>
                    <a:pt x="115" y="234"/>
                  </a:lnTo>
                  <a:lnTo>
                    <a:pt x="117" y="224"/>
                  </a:lnTo>
                  <a:lnTo>
                    <a:pt x="117" y="213"/>
                  </a:lnTo>
                  <a:lnTo>
                    <a:pt x="119" y="202"/>
                  </a:lnTo>
                  <a:lnTo>
                    <a:pt x="119" y="188"/>
                  </a:lnTo>
                  <a:lnTo>
                    <a:pt x="119" y="177"/>
                  </a:lnTo>
                  <a:lnTo>
                    <a:pt x="119" y="175"/>
                  </a:lnTo>
                  <a:lnTo>
                    <a:pt x="119" y="171"/>
                  </a:lnTo>
                  <a:lnTo>
                    <a:pt x="119" y="164"/>
                  </a:lnTo>
                  <a:lnTo>
                    <a:pt x="119" y="156"/>
                  </a:lnTo>
                  <a:lnTo>
                    <a:pt x="119" y="146"/>
                  </a:lnTo>
                  <a:lnTo>
                    <a:pt x="123" y="135"/>
                  </a:lnTo>
                  <a:lnTo>
                    <a:pt x="123" y="122"/>
                  </a:lnTo>
                  <a:lnTo>
                    <a:pt x="127" y="110"/>
                  </a:lnTo>
                  <a:lnTo>
                    <a:pt x="127" y="105"/>
                  </a:lnTo>
                  <a:lnTo>
                    <a:pt x="129" y="97"/>
                  </a:lnTo>
                  <a:lnTo>
                    <a:pt x="131" y="91"/>
                  </a:lnTo>
                  <a:lnTo>
                    <a:pt x="133" y="84"/>
                  </a:lnTo>
                  <a:lnTo>
                    <a:pt x="136" y="72"/>
                  </a:lnTo>
                  <a:lnTo>
                    <a:pt x="144" y="61"/>
                  </a:lnTo>
                  <a:lnTo>
                    <a:pt x="148" y="50"/>
                  </a:lnTo>
                  <a:lnTo>
                    <a:pt x="155" y="40"/>
                  </a:lnTo>
                  <a:lnTo>
                    <a:pt x="163" y="32"/>
                  </a:lnTo>
                  <a:lnTo>
                    <a:pt x="174" y="25"/>
                  </a:lnTo>
                  <a:lnTo>
                    <a:pt x="182" y="19"/>
                  </a:lnTo>
                  <a:lnTo>
                    <a:pt x="192" y="15"/>
                  </a:lnTo>
                  <a:lnTo>
                    <a:pt x="199" y="12"/>
                  </a:lnTo>
                  <a:lnTo>
                    <a:pt x="207" y="12"/>
                  </a:lnTo>
                  <a:lnTo>
                    <a:pt x="214" y="12"/>
                  </a:lnTo>
                  <a:lnTo>
                    <a:pt x="222" y="12"/>
                  </a:lnTo>
                  <a:lnTo>
                    <a:pt x="228" y="12"/>
                  </a:lnTo>
                  <a:lnTo>
                    <a:pt x="233" y="13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4" y="29"/>
                  </a:lnTo>
                  <a:lnTo>
                    <a:pt x="260" y="34"/>
                  </a:lnTo>
                  <a:lnTo>
                    <a:pt x="264" y="34"/>
                  </a:lnTo>
                  <a:lnTo>
                    <a:pt x="269" y="34"/>
                  </a:lnTo>
                  <a:lnTo>
                    <a:pt x="275" y="34"/>
                  </a:lnTo>
                  <a:lnTo>
                    <a:pt x="281" y="34"/>
                  </a:lnTo>
                  <a:lnTo>
                    <a:pt x="290" y="32"/>
                  </a:lnTo>
                  <a:lnTo>
                    <a:pt x="294" y="32"/>
                  </a:lnTo>
                  <a:lnTo>
                    <a:pt x="29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1" name="Freeform 63"/>
            <p:cNvSpPr>
              <a:spLocks/>
            </p:cNvSpPr>
            <p:nvPr/>
          </p:nvSpPr>
          <p:spPr bwMode="auto">
            <a:xfrm flipH="1">
              <a:off x="7956550" y="4710113"/>
              <a:ext cx="347663" cy="222250"/>
            </a:xfrm>
            <a:custGeom>
              <a:avLst/>
              <a:gdLst>
                <a:gd name="T0" fmla="*/ 418 w 437"/>
                <a:gd name="T1" fmla="*/ 114 h 279"/>
                <a:gd name="T2" fmla="*/ 401 w 437"/>
                <a:gd name="T3" fmla="*/ 91 h 279"/>
                <a:gd name="T4" fmla="*/ 382 w 437"/>
                <a:gd name="T5" fmla="*/ 72 h 279"/>
                <a:gd name="T6" fmla="*/ 359 w 437"/>
                <a:gd name="T7" fmla="*/ 53 h 279"/>
                <a:gd name="T8" fmla="*/ 331 w 437"/>
                <a:gd name="T9" fmla="*/ 36 h 279"/>
                <a:gd name="T10" fmla="*/ 300 w 437"/>
                <a:gd name="T11" fmla="*/ 25 h 279"/>
                <a:gd name="T12" fmla="*/ 281 w 437"/>
                <a:gd name="T13" fmla="*/ 21 h 279"/>
                <a:gd name="T14" fmla="*/ 260 w 437"/>
                <a:gd name="T15" fmla="*/ 17 h 279"/>
                <a:gd name="T16" fmla="*/ 237 w 437"/>
                <a:gd name="T17" fmla="*/ 13 h 279"/>
                <a:gd name="T18" fmla="*/ 213 w 437"/>
                <a:gd name="T19" fmla="*/ 15 h 279"/>
                <a:gd name="T20" fmla="*/ 190 w 437"/>
                <a:gd name="T21" fmla="*/ 19 h 279"/>
                <a:gd name="T22" fmla="*/ 161 w 437"/>
                <a:gd name="T23" fmla="*/ 23 h 279"/>
                <a:gd name="T24" fmla="*/ 133 w 437"/>
                <a:gd name="T25" fmla="*/ 34 h 279"/>
                <a:gd name="T26" fmla="*/ 110 w 437"/>
                <a:gd name="T27" fmla="*/ 44 h 279"/>
                <a:gd name="T28" fmla="*/ 89 w 437"/>
                <a:gd name="T29" fmla="*/ 57 h 279"/>
                <a:gd name="T30" fmla="*/ 66 w 437"/>
                <a:gd name="T31" fmla="*/ 78 h 279"/>
                <a:gd name="T32" fmla="*/ 47 w 437"/>
                <a:gd name="T33" fmla="*/ 108 h 279"/>
                <a:gd name="T34" fmla="*/ 40 w 437"/>
                <a:gd name="T35" fmla="*/ 125 h 279"/>
                <a:gd name="T36" fmla="*/ 34 w 437"/>
                <a:gd name="T37" fmla="*/ 146 h 279"/>
                <a:gd name="T38" fmla="*/ 34 w 437"/>
                <a:gd name="T39" fmla="*/ 169 h 279"/>
                <a:gd name="T40" fmla="*/ 34 w 437"/>
                <a:gd name="T41" fmla="*/ 190 h 279"/>
                <a:gd name="T42" fmla="*/ 32 w 437"/>
                <a:gd name="T43" fmla="*/ 222 h 279"/>
                <a:gd name="T44" fmla="*/ 28 w 437"/>
                <a:gd name="T45" fmla="*/ 247 h 279"/>
                <a:gd name="T46" fmla="*/ 7 w 437"/>
                <a:gd name="T47" fmla="*/ 272 h 279"/>
                <a:gd name="T48" fmla="*/ 5 w 437"/>
                <a:gd name="T49" fmla="*/ 268 h 279"/>
                <a:gd name="T50" fmla="*/ 11 w 437"/>
                <a:gd name="T51" fmla="*/ 247 h 279"/>
                <a:gd name="T52" fmla="*/ 19 w 437"/>
                <a:gd name="T53" fmla="*/ 220 h 279"/>
                <a:gd name="T54" fmla="*/ 23 w 437"/>
                <a:gd name="T55" fmla="*/ 192 h 279"/>
                <a:gd name="T56" fmla="*/ 23 w 437"/>
                <a:gd name="T57" fmla="*/ 163 h 279"/>
                <a:gd name="T58" fmla="*/ 19 w 437"/>
                <a:gd name="T59" fmla="*/ 133 h 279"/>
                <a:gd name="T60" fmla="*/ 28 w 437"/>
                <a:gd name="T61" fmla="*/ 99 h 279"/>
                <a:gd name="T62" fmla="*/ 47 w 437"/>
                <a:gd name="T63" fmla="*/ 66 h 279"/>
                <a:gd name="T64" fmla="*/ 68 w 437"/>
                <a:gd name="T65" fmla="*/ 47 h 279"/>
                <a:gd name="T66" fmla="*/ 89 w 437"/>
                <a:gd name="T67" fmla="*/ 34 h 279"/>
                <a:gd name="T68" fmla="*/ 114 w 437"/>
                <a:gd name="T69" fmla="*/ 23 h 279"/>
                <a:gd name="T70" fmla="*/ 142 w 437"/>
                <a:gd name="T71" fmla="*/ 11 h 279"/>
                <a:gd name="T72" fmla="*/ 175 w 437"/>
                <a:gd name="T73" fmla="*/ 6 h 279"/>
                <a:gd name="T74" fmla="*/ 205 w 437"/>
                <a:gd name="T75" fmla="*/ 0 h 279"/>
                <a:gd name="T76" fmla="*/ 239 w 437"/>
                <a:gd name="T77" fmla="*/ 2 h 279"/>
                <a:gd name="T78" fmla="*/ 270 w 437"/>
                <a:gd name="T79" fmla="*/ 4 h 279"/>
                <a:gd name="T80" fmla="*/ 300 w 437"/>
                <a:gd name="T81" fmla="*/ 11 h 279"/>
                <a:gd name="T82" fmla="*/ 329 w 437"/>
                <a:gd name="T83" fmla="*/ 23 h 279"/>
                <a:gd name="T84" fmla="*/ 357 w 437"/>
                <a:gd name="T85" fmla="*/ 36 h 279"/>
                <a:gd name="T86" fmla="*/ 382 w 437"/>
                <a:gd name="T87" fmla="*/ 51 h 279"/>
                <a:gd name="T88" fmla="*/ 403 w 437"/>
                <a:gd name="T89" fmla="*/ 70 h 279"/>
                <a:gd name="T90" fmla="*/ 422 w 437"/>
                <a:gd name="T91" fmla="*/ 93 h 279"/>
                <a:gd name="T92" fmla="*/ 437 w 437"/>
                <a:gd name="T93" fmla="*/ 11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37" h="279">
                  <a:moveTo>
                    <a:pt x="424" y="124"/>
                  </a:moveTo>
                  <a:lnTo>
                    <a:pt x="422" y="120"/>
                  </a:lnTo>
                  <a:lnTo>
                    <a:pt x="418" y="114"/>
                  </a:lnTo>
                  <a:lnTo>
                    <a:pt x="412" y="106"/>
                  </a:lnTo>
                  <a:lnTo>
                    <a:pt x="407" y="97"/>
                  </a:lnTo>
                  <a:lnTo>
                    <a:pt x="401" y="91"/>
                  </a:lnTo>
                  <a:lnTo>
                    <a:pt x="395" y="85"/>
                  </a:lnTo>
                  <a:lnTo>
                    <a:pt x="388" y="80"/>
                  </a:lnTo>
                  <a:lnTo>
                    <a:pt x="382" y="72"/>
                  </a:lnTo>
                  <a:lnTo>
                    <a:pt x="374" y="66"/>
                  </a:lnTo>
                  <a:lnTo>
                    <a:pt x="367" y="59"/>
                  </a:lnTo>
                  <a:lnTo>
                    <a:pt x="359" y="53"/>
                  </a:lnTo>
                  <a:lnTo>
                    <a:pt x="351" y="49"/>
                  </a:lnTo>
                  <a:lnTo>
                    <a:pt x="340" y="42"/>
                  </a:lnTo>
                  <a:lnTo>
                    <a:pt x="331" y="36"/>
                  </a:lnTo>
                  <a:lnTo>
                    <a:pt x="319" y="30"/>
                  </a:lnTo>
                  <a:lnTo>
                    <a:pt x="308" y="27"/>
                  </a:lnTo>
                  <a:lnTo>
                    <a:pt x="300" y="25"/>
                  </a:lnTo>
                  <a:lnTo>
                    <a:pt x="294" y="23"/>
                  </a:lnTo>
                  <a:lnTo>
                    <a:pt x="287" y="21"/>
                  </a:lnTo>
                  <a:lnTo>
                    <a:pt x="281" y="21"/>
                  </a:lnTo>
                  <a:lnTo>
                    <a:pt x="275" y="17"/>
                  </a:lnTo>
                  <a:lnTo>
                    <a:pt x="268" y="17"/>
                  </a:lnTo>
                  <a:lnTo>
                    <a:pt x="260" y="17"/>
                  </a:lnTo>
                  <a:lnTo>
                    <a:pt x="255" y="17"/>
                  </a:lnTo>
                  <a:lnTo>
                    <a:pt x="245" y="15"/>
                  </a:lnTo>
                  <a:lnTo>
                    <a:pt x="237" y="13"/>
                  </a:lnTo>
                  <a:lnTo>
                    <a:pt x="230" y="13"/>
                  </a:lnTo>
                  <a:lnTo>
                    <a:pt x="222" y="15"/>
                  </a:lnTo>
                  <a:lnTo>
                    <a:pt x="213" y="15"/>
                  </a:lnTo>
                  <a:lnTo>
                    <a:pt x="205" y="15"/>
                  </a:lnTo>
                  <a:lnTo>
                    <a:pt x="197" y="17"/>
                  </a:lnTo>
                  <a:lnTo>
                    <a:pt x="190" y="19"/>
                  </a:lnTo>
                  <a:lnTo>
                    <a:pt x="180" y="21"/>
                  </a:lnTo>
                  <a:lnTo>
                    <a:pt x="171" y="23"/>
                  </a:lnTo>
                  <a:lnTo>
                    <a:pt x="161" y="23"/>
                  </a:lnTo>
                  <a:lnTo>
                    <a:pt x="152" y="27"/>
                  </a:lnTo>
                  <a:lnTo>
                    <a:pt x="142" y="30"/>
                  </a:lnTo>
                  <a:lnTo>
                    <a:pt x="133" y="34"/>
                  </a:lnTo>
                  <a:lnTo>
                    <a:pt x="123" y="38"/>
                  </a:lnTo>
                  <a:lnTo>
                    <a:pt x="114" y="42"/>
                  </a:lnTo>
                  <a:lnTo>
                    <a:pt x="110" y="44"/>
                  </a:lnTo>
                  <a:lnTo>
                    <a:pt x="102" y="49"/>
                  </a:lnTo>
                  <a:lnTo>
                    <a:pt x="95" y="53"/>
                  </a:lnTo>
                  <a:lnTo>
                    <a:pt x="89" y="57"/>
                  </a:lnTo>
                  <a:lnTo>
                    <a:pt x="82" y="63"/>
                  </a:lnTo>
                  <a:lnTo>
                    <a:pt x="76" y="70"/>
                  </a:lnTo>
                  <a:lnTo>
                    <a:pt x="66" y="78"/>
                  </a:lnTo>
                  <a:lnTo>
                    <a:pt x="61" y="87"/>
                  </a:lnTo>
                  <a:lnTo>
                    <a:pt x="53" y="97"/>
                  </a:lnTo>
                  <a:lnTo>
                    <a:pt x="47" y="108"/>
                  </a:lnTo>
                  <a:lnTo>
                    <a:pt x="43" y="112"/>
                  </a:lnTo>
                  <a:lnTo>
                    <a:pt x="42" y="118"/>
                  </a:lnTo>
                  <a:lnTo>
                    <a:pt x="40" y="125"/>
                  </a:lnTo>
                  <a:lnTo>
                    <a:pt x="38" y="131"/>
                  </a:lnTo>
                  <a:lnTo>
                    <a:pt x="36" y="139"/>
                  </a:lnTo>
                  <a:lnTo>
                    <a:pt x="34" y="146"/>
                  </a:lnTo>
                  <a:lnTo>
                    <a:pt x="34" y="154"/>
                  </a:lnTo>
                  <a:lnTo>
                    <a:pt x="34" y="162"/>
                  </a:lnTo>
                  <a:lnTo>
                    <a:pt x="34" y="169"/>
                  </a:lnTo>
                  <a:lnTo>
                    <a:pt x="34" y="177"/>
                  </a:lnTo>
                  <a:lnTo>
                    <a:pt x="34" y="182"/>
                  </a:lnTo>
                  <a:lnTo>
                    <a:pt x="34" y="190"/>
                  </a:lnTo>
                  <a:lnTo>
                    <a:pt x="32" y="201"/>
                  </a:lnTo>
                  <a:lnTo>
                    <a:pt x="32" y="213"/>
                  </a:lnTo>
                  <a:lnTo>
                    <a:pt x="32" y="222"/>
                  </a:lnTo>
                  <a:lnTo>
                    <a:pt x="30" y="232"/>
                  </a:lnTo>
                  <a:lnTo>
                    <a:pt x="28" y="238"/>
                  </a:lnTo>
                  <a:lnTo>
                    <a:pt x="28" y="247"/>
                  </a:lnTo>
                  <a:lnTo>
                    <a:pt x="23" y="257"/>
                  </a:lnTo>
                  <a:lnTo>
                    <a:pt x="17" y="266"/>
                  </a:lnTo>
                  <a:lnTo>
                    <a:pt x="7" y="272"/>
                  </a:lnTo>
                  <a:lnTo>
                    <a:pt x="0" y="279"/>
                  </a:lnTo>
                  <a:lnTo>
                    <a:pt x="0" y="276"/>
                  </a:lnTo>
                  <a:lnTo>
                    <a:pt x="5" y="268"/>
                  </a:lnTo>
                  <a:lnTo>
                    <a:pt x="5" y="260"/>
                  </a:lnTo>
                  <a:lnTo>
                    <a:pt x="9" y="255"/>
                  </a:lnTo>
                  <a:lnTo>
                    <a:pt x="11" y="247"/>
                  </a:lnTo>
                  <a:lnTo>
                    <a:pt x="15" y="239"/>
                  </a:lnTo>
                  <a:lnTo>
                    <a:pt x="17" y="230"/>
                  </a:lnTo>
                  <a:lnTo>
                    <a:pt x="19" y="220"/>
                  </a:lnTo>
                  <a:lnTo>
                    <a:pt x="21" y="211"/>
                  </a:lnTo>
                  <a:lnTo>
                    <a:pt x="23" y="203"/>
                  </a:lnTo>
                  <a:lnTo>
                    <a:pt x="23" y="192"/>
                  </a:lnTo>
                  <a:lnTo>
                    <a:pt x="24" y="182"/>
                  </a:lnTo>
                  <a:lnTo>
                    <a:pt x="23" y="173"/>
                  </a:lnTo>
                  <a:lnTo>
                    <a:pt x="23" y="163"/>
                  </a:lnTo>
                  <a:lnTo>
                    <a:pt x="21" y="154"/>
                  </a:lnTo>
                  <a:lnTo>
                    <a:pt x="21" y="144"/>
                  </a:lnTo>
                  <a:lnTo>
                    <a:pt x="19" y="133"/>
                  </a:lnTo>
                  <a:lnTo>
                    <a:pt x="21" y="124"/>
                  </a:lnTo>
                  <a:lnTo>
                    <a:pt x="23" y="110"/>
                  </a:lnTo>
                  <a:lnTo>
                    <a:pt x="28" y="99"/>
                  </a:lnTo>
                  <a:lnTo>
                    <a:pt x="32" y="89"/>
                  </a:lnTo>
                  <a:lnTo>
                    <a:pt x="40" y="80"/>
                  </a:lnTo>
                  <a:lnTo>
                    <a:pt x="47" y="66"/>
                  </a:lnTo>
                  <a:lnTo>
                    <a:pt x="59" y="57"/>
                  </a:lnTo>
                  <a:lnTo>
                    <a:pt x="63" y="51"/>
                  </a:lnTo>
                  <a:lnTo>
                    <a:pt x="68" y="47"/>
                  </a:lnTo>
                  <a:lnTo>
                    <a:pt x="76" y="42"/>
                  </a:lnTo>
                  <a:lnTo>
                    <a:pt x="82" y="38"/>
                  </a:lnTo>
                  <a:lnTo>
                    <a:pt x="89" y="34"/>
                  </a:lnTo>
                  <a:lnTo>
                    <a:pt x="97" y="28"/>
                  </a:lnTo>
                  <a:lnTo>
                    <a:pt x="104" y="27"/>
                  </a:lnTo>
                  <a:lnTo>
                    <a:pt x="114" y="23"/>
                  </a:lnTo>
                  <a:lnTo>
                    <a:pt x="123" y="19"/>
                  </a:lnTo>
                  <a:lnTo>
                    <a:pt x="131" y="15"/>
                  </a:lnTo>
                  <a:lnTo>
                    <a:pt x="142" y="11"/>
                  </a:lnTo>
                  <a:lnTo>
                    <a:pt x="154" y="11"/>
                  </a:lnTo>
                  <a:lnTo>
                    <a:pt x="163" y="8"/>
                  </a:lnTo>
                  <a:lnTo>
                    <a:pt x="175" y="6"/>
                  </a:lnTo>
                  <a:lnTo>
                    <a:pt x="184" y="2"/>
                  </a:lnTo>
                  <a:lnTo>
                    <a:pt x="196" y="2"/>
                  </a:lnTo>
                  <a:lnTo>
                    <a:pt x="205" y="0"/>
                  </a:lnTo>
                  <a:lnTo>
                    <a:pt x="216" y="0"/>
                  </a:lnTo>
                  <a:lnTo>
                    <a:pt x="228" y="0"/>
                  </a:lnTo>
                  <a:lnTo>
                    <a:pt x="239" y="2"/>
                  </a:lnTo>
                  <a:lnTo>
                    <a:pt x="249" y="2"/>
                  </a:lnTo>
                  <a:lnTo>
                    <a:pt x="260" y="2"/>
                  </a:lnTo>
                  <a:lnTo>
                    <a:pt x="270" y="4"/>
                  </a:lnTo>
                  <a:lnTo>
                    <a:pt x="281" y="8"/>
                  </a:lnTo>
                  <a:lnTo>
                    <a:pt x="289" y="9"/>
                  </a:lnTo>
                  <a:lnTo>
                    <a:pt x="300" y="11"/>
                  </a:lnTo>
                  <a:lnTo>
                    <a:pt x="310" y="15"/>
                  </a:lnTo>
                  <a:lnTo>
                    <a:pt x="321" y="21"/>
                  </a:lnTo>
                  <a:lnTo>
                    <a:pt x="329" y="23"/>
                  </a:lnTo>
                  <a:lnTo>
                    <a:pt x="338" y="27"/>
                  </a:lnTo>
                  <a:lnTo>
                    <a:pt x="348" y="30"/>
                  </a:lnTo>
                  <a:lnTo>
                    <a:pt x="357" y="36"/>
                  </a:lnTo>
                  <a:lnTo>
                    <a:pt x="365" y="40"/>
                  </a:lnTo>
                  <a:lnTo>
                    <a:pt x="374" y="46"/>
                  </a:lnTo>
                  <a:lnTo>
                    <a:pt x="382" y="51"/>
                  </a:lnTo>
                  <a:lnTo>
                    <a:pt x="389" y="59"/>
                  </a:lnTo>
                  <a:lnTo>
                    <a:pt x="395" y="65"/>
                  </a:lnTo>
                  <a:lnTo>
                    <a:pt x="403" y="70"/>
                  </a:lnTo>
                  <a:lnTo>
                    <a:pt x="410" y="78"/>
                  </a:lnTo>
                  <a:lnTo>
                    <a:pt x="416" y="85"/>
                  </a:lnTo>
                  <a:lnTo>
                    <a:pt x="422" y="93"/>
                  </a:lnTo>
                  <a:lnTo>
                    <a:pt x="428" y="99"/>
                  </a:lnTo>
                  <a:lnTo>
                    <a:pt x="431" y="108"/>
                  </a:lnTo>
                  <a:lnTo>
                    <a:pt x="437" y="118"/>
                  </a:lnTo>
                  <a:lnTo>
                    <a:pt x="424" y="124"/>
                  </a:lnTo>
                  <a:lnTo>
                    <a:pt x="424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08" name="Freeform 64"/>
            <p:cNvSpPr>
              <a:spLocks/>
            </p:cNvSpPr>
            <p:nvPr/>
          </p:nvSpPr>
          <p:spPr bwMode="auto">
            <a:xfrm flipH="1">
              <a:off x="8201025" y="4929188"/>
              <a:ext cx="188913" cy="168275"/>
            </a:xfrm>
            <a:custGeom>
              <a:avLst/>
              <a:gdLst>
                <a:gd name="T0" fmla="*/ 151 w 240"/>
                <a:gd name="T1" fmla="*/ 194 h 213"/>
                <a:gd name="T2" fmla="*/ 130 w 240"/>
                <a:gd name="T3" fmla="*/ 190 h 213"/>
                <a:gd name="T4" fmla="*/ 99 w 240"/>
                <a:gd name="T5" fmla="*/ 186 h 213"/>
                <a:gd name="T6" fmla="*/ 65 w 240"/>
                <a:gd name="T7" fmla="*/ 174 h 213"/>
                <a:gd name="T8" fmla="*/ 37 w 240"/>
                <a:gd name="T9" fmla="*/ 157 h 213"/>
                <a:gd name="T10" fmla="*/ 19 w 240"/>
                <a:gd name="T11" fmla="*/ 133 h 213"/>
                <a:gd name="T12" fmla="*/ 18 w 240"/>
                <a:gd name="T13" fmla="*/ 104 h 213"/>
                <a:gd name="T14" fmla="*/ 19 w 240"/>
                <a:gd name="T15" fmla="*/ 78 h 213"/>
                <a:gd name="T16" fmla="*/ 29 w 240"/>
                <a:gd name="T17" fmla="*/ 53 h 213"/>
                <a:gd name="T18" fmla="*/ 46 w 240"/>
                <a:gd name="T19" fmla="*/ 30 h 213"/>
                <a:gd name="T20" fmla="*/ 73 w 240"/>
                <a:gd name="T21" fmla="*/ 19 h 213"/>
                <a:gd name="T22" fmla="*/ 88 w 240"/>
                <a:gd name="T23" fmla="*/ 19 h 213"/>
                <a:gd name="T24" fmla="*/ 86 w 240"/>
                <a:gd name="T25" fmla="*/ 24 h 213"/>
                <a:gd name="T26" fmla="*/ 67 w 240"/>
                <a:gd name="T27" fmla="*/ 38 h 213"/>
                <a:gd name="T28" fmla="*/ 57 w 240"/>
                <a:gd name="T29" fmla="*/ 62 h 213"/>
                <a:gd name="T30" fmla="*/ 61 w 240"/>
                <a:gd name="T31" fmla="*/ 91 h 213"/>
                <a:gd name="T32" fmla="*/ 73 w 240"/>
                <a:gd name="T33" fmla="*/ 112 h 213"/>
                <a:gd name="T34" fmla="*/ 90 w 240"/>
                <a:gd name="T35" fmla="*/ 127 h 213"/>
                <a:gd name="T36" fmla="*/ 120 w 240"/>
                <a:gd name="T37" fmla="*/ 135 h 213"/>
                <a:gd name="T38" fmla="*/ 141 w 240"/>
                <a:gd name="T39" fmla="*/ 135 h 213"/>
                <a:gd name="T40" fmla="*/ 162 w 240"/>
                <a:gd name="T41" fmla="*/ 129 h 213"/>
                <a:gd name="T42" fmla="*/ 187 w 240"/>
                <a:gd name="T43" fmla="*/ 119 h 213"/>
                <a:gd name="T44" fmla="*/ 213 w 240"/>
                <a:gd name="T45" fmla="*/ 97 h 213"/>
                <a:gd name="T46" fmla="*/ 230 w 240"/>
                <a:gd name="T47" fmla="*/ 70 h 213"/>
                <a:gd name="T48" fmla="*/ 240 w 240"/>
                <a:gd name="T49" fmla="*/ 41 h 213"/>
                <a:gd name="T50" fmla="*/ 240 w 240"/>
                <a:gd name="T51" fmla="*/ 15 h 213"/>
                <a:gd name="T52" fmla="*/ 223 w 240"/>
                <a:gd name="T53" fmla="*/ 3 h 213"/>
                <a:gd name="T54" fmla="*/ 223 w 240"/>
                <a:gd name="T55" fmla="*/ 22 h 213"/>
                <a:gd name="T56" fmla="*/ 219 w 240"/>
                <a:gd name="T57" fmla="*/ 53 h 213"/>
                <a:gd name="T58" fmla="*/ 204 w 240"/>
                <a:gd name="T59" fmla="*/ 81 h 213"/>
                <a:gd name="T60" fmla="*/ 187 w 240"/>
                <a:gd name="T61" fmla="*/ 98 h 213"/>
                <a:gd name="T62" fmla="*/ 170 w 240"/>
                <a:gd name="T63" fmla="*/ 108 h 213"/>
                <a:gd name="T64" fmla="*/ 149 w 240"/>
                <a:gd name="T65" fmla="*/ 116 h 213"/>
                <a:gd name="T66" fmla="*/ 124 w 240"/>
                <a:gd name="T67" fmla="*/ 116 h 213"/>
                <a:gd name="T68" fmla="*/ 97 w 240"/>
                <a:gd name="T69" fmla="*/ 112 h 213"/>
                <a:gd name="T70" fmla="*/ 76 w 240"/>
                <a:gd name="T71" fmla="*/ 100 h 213"/>
                <a:gd name="T72" fmla="*/ 71 w 240"/>
                <a:gd name="T73" fmla="*/ 70 h 213"/>
                <a:gd name="T74" fmla="*/ 82 w 240"/>
                <a:gd name="T75" fmla="*/ 43 h 213"/>
                <a:gd name="T76" fmla="*/ 111 w 240"/>
                <a:gd name="T77" fmla="*/ 36 h 213"/>
                <a:gd name="T78" fmla="*/ 133 w 240"/>
                <a:gd name="T79" fmla="*/ 38 h 213"/>
                <a:gd name="T80" fmla="*/ 139 w 240"/>
                <a:gd name="T81" fmla="*/ 32 h 213"/>
                <a:gd name="T82" fmla="*/ 132 w 240"/>
                <a:gd name="T83" fmla="*/ 15 h 213"/>
                <a:gd name="T84" fmla="*/ 111 w 240"/>
                <a:gd name="T85" fmla="*/ 5 h 213"/>
                <a:gd name="T86" fmla="*/ 90 w 240"/>
                <a:gd name="T87" fmla="*/ 3 h 213"/>
                <a:gd name="T88" fmla="*/ 65 w 240"/>
                <a:gd name="T89" fmla="*/ 3 h 213"/>
                <a:gd name="T90" fmla="*/ 42 w 240"/>
                <a:gd name="T91" fmla="*/ 9 h 213"/>
                <a:gd name="T92" fmla="*/ 21 w 240"/>
                <a:gd name="T93" fmla="*/ 26 h 213"/>
                <a:gd name="T94" fmla="*/ 8 w 240"/>
                <a:gd name="T95" fmla="*/ 49 h 213"/>
                <a:gd name="T96" fmla="*/ 2 w 240"/>
                <a:gd name="T97" fmla="*/ 79 h 213"/>
                <a:gd name="T98" fmla="*/ 0 w 240"/>
                <a:gd name="T99" fmla="*/ 108 h 213"/>
                <a:gd name="T100" fmla="*/ 6 w 240"/>
                <a:gd name="T101" fmla="*/ 136 h 213"/>
                <a:gd name="T102" fmla="*/ 18 w 240"/>
                <a:gd name="T103" fmla="*/ 159 h 213"/>
                <a:gd name="T104" fmla="*/ 42 w 240"/>
                <a:gd name="T105" fmla="*/ 178 h 213"/>
                <a:gd name="T106" fmla="*/ 71 w 240"/>
                <a:gd name="T107" fmla="*/ 192 h 213"/>
                <a:gd name="T108" fmla="*/ 101 w 240"/>
                <a:gd name="T109" fmla="*/ 203 h 213"/>
                <a:gd name="T110" fmla="*/ 122 w 240"/>
                <a:gd name="T111" fmla="*/ 209 h 213"/>
                <a:gd name="T112" fmla="*/ 133 w 240"/>
                <a:gd name="T1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0" h="213">
                  <a:moveTo>
                    <a:pt x="156" y="194"/>
                  </a:moveTo>
                  <a:lnTo>
                    <a:pt x="154" y="194"/>
                  </a:lnTo>
                  <a:lnTo>
                    <a:pt x="151" y="194"/>
                  </a:lnTo>
                  <a:lnTo>
                    <a:pt x="145" y="192"/>
                  </a:lnTo>
                  <a:lnTo>
                    <a:pt x="137" y="192"/>
                  </a:lnTo>
                  <a:lnTo>
                    <a:pt x="130" y="190"/>
                  </a:lnTo>
                  <a:lnTo>
                    <a:pt x="120" y="188"/>
                  </a:lnTo>
                  <a:lnTo>
                    <a:pt x="109" y="186"/>
                  </a:lnTo>
                  <a:lnTo>
                    <a:pt x="99" y="186"/>
                  </a:lnTo>
                  <a:lnTo>
                    <a:pt x="86" y="182"/>
                  </a:lnTo>
                  <a:lnTo>
                    <a:pt x="76" y="178"/>
                  </a:lnTo>
                  <a:lnTo>
                    <a:pt x="65" y="174"/>
                  </a:lnTo>
                  <a:lnTo>
                    <a:pt x="56" y="169"/>
                  </a:lnTo>
                  <a:lnTo>
                    <a:pt x="44" y="163"/>
                  </a:lnTo>
                  <a:lnTo>
                    <a:pt x="37" y="157"/>
                  </a:lnTo>
                  <a:lnTo>
                    <a:pt x="29" y="150"/>
                  </a:lnTo>
                  <a:lnTo>
                    <a:pt x="25" y="142"/>
                  </a:lnTo>
                  <a:lnTo>
                    <a:pt x="19" y="133"/>
                  </a:lnTo>
                  <a:lnTo>
                    <a:pt x="18" y="123"/>
                  </a:lnTo>
                  <a:lnTo>
                    <a:pt x="18" y="114"/>
                  </a:lnTo>
                  <a:lnTo>
                    <a:pt x="18" y="104"/>
                  </a:lnTo>
                  <a:lnTo>
                    <a:pt x="18" y="95"/>
                  </a:lnTo>
                  <a:lnTo>
                    <a:pt x="18" y="85"/>
                  </a:lnTo>
                  <a:lnTo>
                    <a:pt x="19" y="78"/>
                  </a:lnTo>
                  <a:lnTo>
                    <a:pt x="23" y="70"/>
                  </a:lnTo>
                  <a:lnTo>
                    <a:pt x="25" y="60"/>
                  </a:lnTo>
                  <a:lnTo>
                    <a:pt x="29" y="53"/>
                  </a:lnTo>
                  <a:lnTo>
                    <a:pt x="33" y="47"/>
                  </a:lnTo>
                  <a:lnTo>
                    <a:pt x="37" y="41"/>
                  </a:lnTo>
                  <a:lnTo>
                    <a:pt x="46" y="30"/>
                  </a:lnTo>
                  <a:lnTo>
                    <a:pt x="57" y="26"/>
                  </a:lnTo>
                  <a:lnTo>
                    <a:pt x="65" y="21"/>
                  </a:lnTo>
                  <a:lnTo>
                    <a:pt x="73" y="19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8" y="19"/>
                  </a:lnTo>
                  <a:lnTo>
                    <a:pt x="92" y="21"/>
                  </a:lnTo>
                  <a:lnTo>
                    <a:pt x="90" y="21"/>
                  </a:lnTo>
                  <a:lnTo>
                    <a:pt x="86" y="24"/>
                  </a:lnTo>
                  <a:lnTo>
                    <a:pt x="80" y="26"/>
                  </a:lnTo>
                  <a:lnTo>
                    <a:pt x="75" y="32"/>
                  </a:lnTo>
                  <a:lnTo>
                    <a:pt x="67" y="38"/>
                  </a:lnTo>
                  <a:lnTo>
                    <a:pt x="61" y="45"/>
                  </a:lnTo>
                  <a:lnTo>
                    <a:pt x="57" y="53"/>
                  </a:lnTo>
                  <a:lnTo>
                    <a:pt x="57" y="62"/>
                  </a:lnTo>
                  <a:lnTo>
                    <a:pt x="57" y="70"/>
                  </a:lnTo>
                  <a:lnTo>
                    <a:pt x="59" y="83"/>
                  </a:lnTo>
                  <a:lnTo>
                    <a:pt x="61" y="91"/>
                  </a:lnTo>
                  <a:lnTo>
                    <a:pt x="65" y="97"/>
                  </a:lnTo>
                  <a:lnTo>
                    <a:pt x="67" y="104"/>
                  </a:lnTo>
                  <a:lnTo>
                    <a:pt x="73" y="112"/>
                  </a:lnTo>
                  <a:lnTo>
                    <a:pt x="76" y="116"/>
                  </a:lnTo>
                  <a:lnTo>
                    <a:pt x="82" y="121"/>
                  </a:lnTo>
                  <a:lnTo>
                    <a:pt x="90" y="127"/>
                  </a:lnTo>
                  <a:lnTo>
                    <a:pt x="99" y="131"/>
                  </a:lnTo>
                  <a:lnTo>
                    <a:pt x="109" y="133"/>
                  </a:lnTo>
                  <a:lnTo>
                    <a:pt x="120" y="135"/>
                  </a:lnTo>
                  <a:lnTo>
                    <a:pt x="126" y="135"/>
                  </a:lnTo>
                  <a:lnTo>
                    <a:pt x="133" y="135"/>
                  </a:lnTo>
                  <a:lnTo>
                    <a:pt x="141" y="135"/>
                  </a:lnTo>
                  <a:lnTo>
                    <a:pt x="149" y="135"/>
                  </a:lnTo>
                  <a:lnTo>
                    <a:pt x="154" y="133"/>
                  </a:lnTo>
                  <a:lnTo>
                    <a:pt x="162" y="129"/>
                  </a:lnTo>
                  <a:lnTo>
                    <a:pt x="170" y="127"/>
                  </a:lnTo>
                  <a:lnTo>
                    <a:pt x="175" y="125"/>
                  </a:lnTo>
                  <a:lnTo>
                    <a:pt x="187" y="119"/>
                  </a:lnTo>
                  <a:lnTo>
                    <a:pt x="198" y="114"/>
                  </a:lnTo>
                  <a:lnTo>
                    <a:pt x="206" y="106"/>
                  </a:lnTo>
                  <a:lnTo>
                    <a:pt x="213" y="97"/>
                  </a:lnTo>
                  <a:lnTo>
                    <a:pt x="219" y="89"/>
                  </a:lnTo>
                  <a:lnTo>
                    <a:pt x="227" y="79"/>
                  </a:lnTo>
                  <a:lnTo>
                    <a:pt x="230" y="70"/>
                  </a:lnTo>
                  <a:lnTo>
                    <a:pt x="234" y="60"/>
                  </a:lnTo>
                  <a:lnTo>
                    <a:pt x="238" y="51"/>
                  </a:lnTo>
                  <a:lnTo>
                    <a:pt x="240" y="41"/>
                  </a:lnTo>
                  <a:lnTo>
                    <a:pt x="240" y="32"/>
                  </a:lnTo>
                  <a:lnTo>
                    <a:pt x="240" y="24"/>
                  </a:lnTo>
                  <a:lnTo>
                    <a:pt x="240" y="15"/>
                  </a:lnTo>
                  <a:lnTo>
                    <a:pt x="240" y="7"/>
                  </a:lnTo>
                  <a:lnTo>
                    <a:pt x="223" y="0"/>
                  </a:lnTo>
                  <a:lnTo>
                    <a:pt x="223" y="3"/>
                  </a:lnTo>
                  <a:lnTo>
                    <a:pt x="223" y="7"/>
                  </a:lnTo>
                  <a:lnTo>
                    <a:pt x="223" y="15"/>
                  </a:lnTo>
                  <a:lnTo>
                    <a:pt x="223" y="22"/>
                  </a:lnTo>
                  <a:lnTo>
                    <a:pt x="223" y="32"/>
                  </a:lnTo>
                  <a:lnTo>
                    <a:pt x="221" y="41"/>
                  </a:lnTo>
                  <a:lnTo>
                    <a:pt x="219" y="53"/>
                  </a:lnTo>
                  <a:lnTo>
                    <a:pt x="215" y="62"/>
                  </a:lnTo>
                  <a:lnTo>
                    <a:pt x="211" y="72"/>
                  </a:lnTo>
                  <a:lnTo>
                    <a:pt x="204" y="81"/>
                  </a:lnTo>
                  <a:lnTo>
                    <a:pt x="198" y="91"/>
                  </a:lnTo>
                  <a:lnTo>
                    <a:pt x="192" y="95"/>
                  </a:lnTo>
                  <a:lnTo>
                    <a:pt x="187" y="98"/>
                  </a:lnTo>
                  <a:lnTo>
                    <a:pt x="181" y="102"/>
                  </a:lnTo>
                  <a:lnTo>
                    <a:pt x="175" y="106"/>
                  </a:lnTo>
                  <a:lnTo>
                    <a:pt x="170" y="108"/>
                  </a:lnTo>
                  <a:lnTo>
                    <a:pt x="162" y="110"/>
                  </a:lnTo>
                  <a:lnTo>
                    <a:pt x="154" y="112"/>
                  </a:lnTo>
                  <a:lnTo>
                    <a:pt x="149" y="116"/>
                  </a:lnTo>
                  <a:lnTo>
                    <a:pt x="139" y="116"/>
                  </a:lnTo>
                  <a:lnTo>
                    <a:pt x="132" y="116"/>
                  </a:lnTo>
                  <a:lnTo>
                    <a:pt x="124" y="116"/>
                  </a:lnTo>
                  <a:lnTo>
                    <a:pt x="118" y="116"/>
                  </a:lnTo>
                  <a:lnTo>
                    <a:pt x="107" y="114"/>
                  </a:lnTo>
                  <a:lnTo>
                    <a:pt x="97" y="112"/>
                  </a:lnTo>
                  <a:lnTo>
                    <a:pt x="88" y="108"/>
                  </a:lnTo>
                  <a:lnTo>
                    <a:pt x="82" y="104"/>
                  </a:lnTo>
                  <a:lnTo>
                    <a:pt x="76" y="100"/>
                  </a:lnTo>
                  <a:lnTo>
                    <a:pt x="75" y="95"/>
                  </a:lnTo>
                  <a:lnTo>
                    <a:pt x="71" y="81"/>
                  </a:lnTo>
                  <a:lnTo>
                    <a:pt x="71" y="70"/>
                  </a:lnTo>
                  <a:lnTo>
                    <a:pt x="73" y="59"/>
                  </a:lnTo>
                  <a:lnTo>
                    <a:pt x="78" y="51"/>
                  </a:lnTo>
                  <a:lnTo>
                    <a:pt x="82" y="43"/>
                  </a:lnTo>
                  <a:lnTo>
                    <a:pt x="90" y="38"/>
                  </a:lnTo>
                  <a:lnTo>
                    <a:pt x="99" y="36"/>
                  </a:lnTo>
                  <a:lnTo>
                    <a:pt x="111" y="36"/>
                  </a:lnTo>
                  <a:lnTo>
                    <a:pt x="120" y="36"/>
                  </a:lnTo>
                  <a:lnTo>
                    <a:pt x="128" y="36"/>
                  </a:lnTo>
                  <a:lnTo>
                    <a:pt x="133" y="38"/>
                  </a:lnTo>
                  <a:lnTo>
                    <a:pt x="135" y="38"/>
                  </a:lnTo>
                  <a:lnTo>
                    <a:pt x="137" y="36"/>
                  </a:lnTo>
                  <a:lnTo>
                    <a:pt x="139" y="32"/>
                  </a:lnTo>
                  <a:lnTo>
                    <a:pt x="141" y="26"/>
                  </a:lnTo>
                  <a:lnTo>
                    <a:pt x="137" y="21"/>
                  </a:lnTo>
                  <a:lnTo>
                    <a:pt x="132" y="15"/>
                  </a:lnTo>
                  <a:lnTo>
                    <a:pt x="122" y="11"/>
                  </a:lnTo>
                  <a:lnTo>
                    <a:pt x="116" y="9"/>
                  </a:lnTo>
                  <a:lnTo>
                    <a:pt x="111" y="5"/>
                  </a:lnTo>
                  <a:lnTo>
                    <a:pt x="103" y="3"/>
                  </a:lnTo>
                  <a:lnTo>
                    <a:pt x="97" y="3"/>
                  </a:lnTo>
                  <a:lnTo>
                    <a:pt x="90" y="3"/>
                  </a:lnTo>
                  <a:lnTo>
                    <a:pt x="82" y="2"/>
                  </a:lnTo>
                  <a:lnTo>
                    <a:pt x="73" y="2"/>
                  </a:lnTo>
                  <a:lnTo>
                    <a:pt x="65" y="3"/>
                  </a:lnTo>
                  <a:lnTo>
                    <a:pt x="57" y="3"/>
                  </a:lnTo>
                  <a:lnTo>
                    <a:pt x="50" y="7"/>
                  </a:lnTo>
                  <a:lnTo>
                    <a:pt x="42" y="9"/>
                  </a:lnTo>
                  <a:lnTo>
                    <a:pt x="35" y="15"/>
                  </a:lnTo>
                  <a:lnTo>
                    <a:pt x="29" y="19"/>
                  </a:lnTo>
                  <a:lnTo>
                    <a:pt x="21" y="26"/>
                  </a:lnTo>
                  <a:lnTo>
                    <a:pt x="16" y="32"/>
                  </a:lnTo>
                  <a:lnTo>
                    <a:pt x="12" y="41"/>
                  </a:lnTo>
                  <a:lnTo>
                    <a:pt x="8" y="49"/>
                  </a:lnTo>
                  <a:lnTo>
                    <a:pt x="6" y="59"/>
                  </a:lnTo>
                  <a:lnTo>
                    <a:pt x="2" y="68"/>
                  </a:lnTo>
                  <a:lnTo>
                    <a:pt x="2" y="79"/>
                  </a:lnTo>
                  <a:lnTo>
                    <a:pt x="0" y="89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7"/>
                  </a:lnTo>
                  <a:lnTo>
                    <a:pt x="2" y="127"/>
                  </a:lnTo>
                  <a:lnTo>
                    <a:pt x="6" y="136"/>
                  </a:lnTo>
                  <a:lnTo>
                    <a:pt x="8" y="144"/>
                  </a:lnTo>
                  <a:lnTo>
                    <a:pt x="14" y="154"/>
                  </a:lnTo>
                  <a:lnTo>
                    <a:pt x="18" y="159"/>
                  </a:lnTo>
                  <a:lnTo>
                    <a:pt x="25" y="165"/>
                  </a:lnTo>
                  <a:lnTo>
                    <a:pt x="33" y="171"/>
                  </a:lnTo>
                  <a:lnTo>
                    <a:pt x="42" y="178"/>
                  </a:lnTo>
                  <a:lnTo>
                    <a:pt x="50" y="182"/>
                  </a:lnTo>
                  <a:lnTo>
                    <a:pt x="61" y="188"/>
                  </a:lnTo>
                  <a:lnTo>
                    <a:pt x="71" y="192"/>
                  </a:lnTo>
                  <a:lnTo>
                    <a:pt x="82" y="197"/>
                  </a:lnTo>
                  <a:lnTo>
                    <a:pt x="92" y="199"/>
                  </a:lnTo>
                  <a:lnTo>
                    <a:pt x="101" y="203"/>
                  </a:lnTo>
                  <a:lnTo>
                    <a:pt x="109" y="205"/>
                  </a:lnTo>
                  <a:lnTo>
                    <a:pt x="116" y="209"/>
                  </a:lnTo>
                  <a:lnTo>
                    <a:pt x="122" y="209"/>
                  </a:lnTo>
                  <a:lnTo>
                    <a:pt x="130" y="211"/>
                  </a:lnTo>
                  <a:lnTo>
                    <a:pt x="132" y="213"/>
                  </a:lnTo>
                  <a:lnTo>
                    <a:pt x="133" y="213"/>
                  </a:lnTo>
                  <a:lnTo>
                    <a:pt x="156" y="194"/>
                  </a:lnTo>
                  <a:lnTo>
                    <a:pt x="15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09" name="Freeform 65"/>
            <p:cNvSpPr>
              <a:spLocks/>
            </p:cNvSpPr>
            <p:nvPr/>
          </p:nvSpPr>
          <p:spPr bwMode="auto">
            <a:xfrm flipH="1">
              <a:off x="8175625" y="5184775"/>
              <a:ext cx="69850" cy="68263"/>
            </a:xfrm>
            <a:custGeom>
              <a:avLst/>
              <a:gdLst>
                <a:gd name="T0" fmla="*/ 32 w 87"/>
                <a:gd name="T1" fmla="*/ 0 h 85"/>
                <a:gd name="T2" fmla="*/ 28 w 87"/>
                <a:gd name="T3" fmla="*/ 0 h 85"/>
                <a:gd name="T4" fmla="*/ 17 w 87"/>
                <a:gd name="T5" fmla="*/ 4 h 85"/>
                <a:gd name="T6" fmla="*/ 11 w 87"/>
                <a:gd name="T7" fmla="*/ 7 h 85"/>
                <a:gd name="T8" fmla="*/ 8 w 87"/>
                <a:gd name="T9" fmla="*/ 13 h 85"/>
                <a:gd name="T10" fmla="*/ 4 w 87"/>
                <a:gd name="T11" fmla="*/ 17 h 85"/>
                <a:gd name="T12" fmla="*/ 2 w 87"/>
                <a:gd name="T13" fmla="*/ 23 h 85"/>
                <a:gd name="T14" fmla="*/ 2 w 87"/>
                <a:gd name="T15" fmla="*/ 28 h 85"/>
                <a:gd name="T16" fmla="*/ 2 w 87"/>
                <a:gd name="T17" fmla="*/ 36 h 85"/>
                <a:gd name="T18" fmla="*/ 0 w 87"/>
                <a:gd name="T19" fmla="*/ 47 h 85"/>
                <a:gd name="T20" fmla="*/ 4 w 87"/>
                <a:gd name="T21" fmla="*/ 57 h 85"/>
                <a:gd name="T22" fmla="*/ 8 w 87"/>
                <a:gd name="T23" fmla="*/ 64 h 85"/>
                <a:gd name="T24" fmla="*/ 15 w 87"/>
                <a:gd name="T25" fmla="*/ 74 h 85"/>
                <a:gd name="T26" fmla="*/ 23 w 87"/>
                <a:gd name="T27" fmla="*/ 78 h 85"/>
                <a:gd name="T28" fmla="*/ 30 w 87"/>
                <a:gd name="T29" fmla="*/ 82 h 85"/>
                <a:gd name="T30" fmla="*/ 40 w 87"/>
                <a:gd name="T31" fmla="*/ 83 h 85"/>
                <a:gd name="T32" fmla="*/ 49 w 87"/>
                <a:gd name="T33" fmla="*/ 85 h 85"/>
                <a:gd name="T34" fmla="*/ 55 w 87"/>
                <a:gd name="T35" fmla="*/ 82 h 85"/>
                <a:gd name="T36" fmla="*/ 63 w 87"/>
                <a:gd name="T37" fmla="*/ 78 h 85"/>
                <a:gd name="T38" fmla="*/ 68 w 87"/>
                <a:gd name="T39" fmla="*/ 70 h 85"/>
                <a:gd name="T40" fmla="*/ 78 w 87"/>
                <a:gd name="T41" fmla="*/ 63 h 85"/>
                <a:gd name="T42" fmla="*/ 82 w 87"/>
                <a:gd name="T43" fmla="*/ 53 h 85"/>
                <a:gd name="T44" fmla="*/ 87 w 87"/>
                <a:gd name="T45" fmla="*/ 44 h 85"/>
                <a:gd name="T46" fmla="*/ 87 w 87"/>
                <a:gd name="T47" fmla="*/ 36 h 85"/>
                <a:gd name="T48" fmla="*/ 87 w 87"/>
                <a:gd name="T49" fmla="*/ 30 h 85"/>
                <a:gd name="T50" fmla="*/ 84 w 87"/>
                <a:gd name="T51" fmla="*/ 23 h 85"/>
                <a:gd name="T52" fmla="*/ 82 w 87"/>
                <a:gd name="T53" fmla="*/ 19 h 85"/>
                <a:gd name="T54" fmla="*/ 78 w 87"/>
                <a:gd name="T55" fmla="*/ 15 h 85"/>
                <a:gd name="T56" fmla="*/ 76 w 87"/>
                <a:gd name="T57" fmla="*/ 15 h 85"/>
                <a:gd name="T58" fmla="*/ 70 w 87"/>
                <a:gd name="T59" fmla="*/ 15 h 85"/>
                <a:gd name="T60" fmla="*/ 68 w 87"/>
                <a:gd name="T61" fmla="*/ 17 h 85"/>
                <a:gd name="T62" fmla="*/ 68 w 87"/>
                <a:gd name="T63" fmla="*/ 19 h 85"/>
                <a:gd name="T64" fmla="*/ 68 w 87"/>
                <a:gd name="T65" fmla="*/ 24 h 85"/>
                <a:gd name="T66" fmla="*/ 66 w 87"/>
                <a:gd name="T67" fmla="*/ 30 h 85"/>
                <a:gd name="T68" fmla="*/ 66 w 87"/>
                <a:gd name="T69" fmla="*/ 40 h 85"/>
                <a:gd name="T70" fmla="*/ 63 w 87"/>
                <a:gd name="T71" fmla="*/ 47 h 85"/>
                <a:gd name="T72" fmla="*/ 61 w 87"/>
                <a:gd name="T73" fmla="*/ 57 h 85"/>
                <a:gd name="T74" fmla="*/ 55 w 87"/>
                <a:gd name="T75" fmla="*/ 64 h 85"/>
                <a:gd name="T76" fmla="*/ 49 w 87"/>
                <a:gd name="T77" fmla="*/ 68 h 85"/>
                <a:gd name="T78" fmla="*/ 40 w 87"/>
                <a:gd name="T79" fmla="*/ 68 h 85"/>
                <a:gd name="T80" fmla="*/ 32 w 87"/>
                <a:gd name="T81" fmla="*/ 64 h 85"/>
                <a:gd name="T82" fmla="*/ 27 w 87"/>
                <a:gd name="T83" fmla="*/ 61 h 85"/>
                <a:gd name="T84" fmla="*/ 23 w 87"/>
                <a:gd name="T85" fmla="*/ 55 h 85"/>
                <a:gd name="T86" fmla="*/ 19 w 87"/>
                <a:gd name="T87" fmla="*/ 47 h 85"/>
                <a:gd name="T88" fmla="*/ 15 w 87"/>
                <a:gd name="T89" fmla="*/ 42 h 85"/>
                <a:gd name="T90" fmla="*/ 15 w 87"/>
                <a:gd name="T91" fmla="*/ 34 h 85"/>
                <a:gd name="T92" fmla="*/ 15 w 87"/>
                <a:gd name="T93" fmla="*/ 26 h 85"/>
                <a:gd name="T94" fmla="*/ 19 w 87"/>
                <a:gd name="T95" fmla="*/ 19 h 85"/>
                <a:gd name="T96" fmla="*/ 30 w 87"/>
                <a:gd name="T97" fmla="*/ 13 h 85"/>
                <a:gd name="T98" fmla="*/ 40 w 87"/>
                <a:gd name="T99" fmla="*/ 13 h 85"/>
                <a:gd name="T100" fmla="*/ 46 w 87"/>
                <a:gd name="T101" fmla="*/ 13 h 85"/>
                <a:gd name="T102" fmla="*/ 32 w 87"/>
                <a:gd name="T103" fmla="*/ 0 h 85"/>
                <a:gd name="T104" fmla="*/ 32 w 87"/>
                <a:gd name="T10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5">
                  <a:moveTo>
                    <a:pt x="32" y="0"/>
                  </a:moveTo>
                  <a:lnTo>
                    <a:pt x="28" y="0"/>
                  </a:lnTo>
                  <a:lnTo>
                    <a:pt x="17" y="4"/>
                  </a:lnTo>
                  <a:lnTo>
                    <a:pt x="11" y="7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0" y="47"/>
                  </a:lnTo>
                  <a:lnTo>
                    <a:pt x="4" y="57"/>
                  </a:lnTo>
                  <a:lnTo>
                    <a:pt x="8" y="64"/>
                  </a:lnTo>
                  <a:lnTo>
                    <a:pt x="15" y="74"/>
                  </a:lnTo>
                  <a:lnTo>
                    <a:pt x="23" y="78"/>
                  </a:lnTo>
                  <a:lnTo>
                    <a:pt x="30" y="82"/>
                  </a:lnTo>
                  <a:lnTo>
                    <a:pt x="40" y="83"/>
                  </a:lnTo>
                  <a:lnTo>
                    <a:pt x="49" y="85"/>
                  </a:lnTo>
                  <a:lnTo>
                    <a:pt x="55" y="82"/>
                  </a:lnTo>
                  <a:lnTo>
                    <a:pt x="63" y="78"/>
                  </a:lnTo>
                  <a:lnTo>
                    <a:pt x="68" y="70"/>
                  </a:lnTo>
                  <a:lnTo>
                    <a:pt x="78" y="63"/>
                  </a:lnTo>
                  <a:lnTo>
                    <a:pt x="82" y="53"/>
                  </a:lnTo>
                  <a:lnTo>
                    <a:pt x="87" y="44"/>
                  </a:lnTo>
                  <a:lnTo>
                    <a:pt x="87" y="36"/>
                  </a:lnTo>
                  <a:lnTo>
                    <a:pt x="87" y="30"/>
                  </a:lnTo>
                  <a:lnTo>
                    <a:pt x="84" y="23"/>
                  </a:lnTo>
                  <a:lnTo>
                    <a:pt x="82" y="19"/>
                  </a:lnTo>
                  <a:lnTo>
                    <a:pt x="78" y="15"/>
                  </a:lnTo>
                  <a:lnTo>
                    <a:pt x="76" y="15"/>
                  </a:lnTo>
                  <a:lnTo>
                    <a:pt x="70" y="15"/>
                  </a:lnTo>
                  <a:lnTo>
                    <a:pt x="68" y="17"/>
                  </a:lnTo>
                  <a:lnTo>
                    <a:pt x="68" y="19"/>
                  </a:lnTo>
                  <a:lnTo>
                    <a:pt x="68" y="24"/>
                  </a:lnTo>
                  <a:lnTo>
                    <a:pt x="66" y="30"/>
                  </a:lnTo>
                  <a:lnTo>
                    <a:pt x="66" y="40"/>
                  </a:lnTo>
                  <a:lnTo>
                    <a:pt x="63" y="47"/>
                  </a:lnTo>
                  <a:lnTo>
                    <a:pt x="61" y="57"/>
                  </a:lnTo>
                  <a:lnTo>
                    <a:pt x="55" y="64"/>
                  </a:lnTo>
                  <a:lnTo>
                    <a:pt x="49" y="68"/>
                  </a:lnTo>
                  <a:lnTo>
                    <a:pt x="40" y="68"/>
                  </a:lnTo>
                  <a:lnTo>
                    <a:pt x="32" y="64"/>
                  </a:lnTo>
                  <a:lnTo>
                    <a:pt x="27" y="61"/>
                  </a:lnTo>
                  <a:lnTo>
                    <a:pt x="23" y="55"/>
                  </a:lnTo>
                  <a:lnTo>
                    <a:pt x="19" y="47"/>
                  </a:lnTo>
                  <a:lnTo>
                    <a:pt x="15" y="42"/>
                  </a:lnTo>
                  <a:lnTo>
                    <a:pt x="15" y="34"/>
                  </a:lnTo>
                  <a:lnTo>
                    <a:pt x="15" y="26"/>
                  </a:lnTo>
                  <a:lnTo>
                    <a:pt x="19" y="19"/>
                  </a:lnTo>
                  <a:lnTo>
                    <a:pt x="30" y="13"/>
                  </a:lnTo>
                  <a:lnTo>
                    <a:pt x="40" y="13"/>
                  </a:lnTo>
                  <a:lnTo>
                    <a:pt x="46" y="1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1" name="Freeform 66"/>
            <p:cNvSpPr>
              <a:spLocks/>
            </p:cNvSpPr>
            <p:nvPr/>
          </p:nvSpPr>
          <p:spPr bwMode="auto">
            <a:xfrm flipH="1">
              <a:off x="8231188" y="4884738"/>
              <a:ext cx="244475" cy="355600"/>
            </a:xfrm>
            <a:custGeom>
              <a:avLst/>
              <a:gdLst>
                <a:gd name="T0" fmla="*/ 78 w 306"/>
                <a:gd name="T1" fmla="*/ 92 h 447"/>
                <a:gd name="T2" fmla="*/ 70 w 306"/>
                <a:gd name="T3" fmla="*/ 58 h 447"/>
                <a:gd name="T4" fmla="*/ 91 w 306"/>
                <a:gd name="T5" fmla="*/ 29 h 447"/>
                <a:gd name="T6" fmla="*/ 114 w 306"/>
                <a:gd name="T7" fmla="*/ 14 h 447"/>
                <a:gd name="T8" fmla="*/ 108 w 306"/>
                <a:gd name="T9" fmla="*/ 0 h 447"/>
                <a:gd name="T10" fmla="*/ 70 w 306"/>
                <a:gd name="T11" fmla="*/ 10 h 447"/>
                <a:gd name="T12" fmla="*/ 30 w 306"/>
                <a:gd name="T13" fmla="*/ 38 h 447"/>
                <a:gd name="T14" fmla="*/ 11 w 306"/>
                <a:gd name="T15" fmla="*/ 65 h 447"/>
                <a:gd name="T16" fmla="*/ 0 w 306"/>
                <a:gd name="T17" fmla="*/ 105 h 447"/>
                <a:gd name="T18" fmla="*/ 0 w 306"/>
                <a:gd name="T19" fmla="*/ 135 h 447"/>
                <a:gd name="T20" fmla="*/ 4 w 306"/>
                <a:gd name="T21" fmla="*/ 162 h 447"/>
                <a:gd name="T22" fmla="*/ 11 w 306"/>
                <a:gd name="T23" fmla="*/ 194 h 447"/>
                <a:gd name="T24" fmla="*/ 19 w 306"/>
                <a:gd name="T25" fmla="*/ 215 h 447"/>
                <a:gd name="T26" fmla="*/ 36 w 306"/>
                <a:gd name="T27" fmla="*/ 238 h 447"/>
                <a:gd name="T28" fmla="*/ 70 w 306"/>
                <a:gd name="T29" fmla="*/ 269 h 447"/>
                <a:gd name="T30" fmla="*/ 103 w 306"/>
                <a:gd name="T31" fmla="*/ 291 h 447"/>
                <a:gd name="T32" fmla="*/ 108 w 306"/>
                <a:gd name="T33" fmla="*/ 308 h 447"/>
                <a:gd name="T34" fmla="*/ 112 w 306"/>
                <a:gd name="T35" fmla="*/ 348 h 447"/>
                <a:gd name="T36" fmla="*/ 125 w 306"/>
                <a:gd name="T37" fmla="*/ 375 h 447"/>
                <a:gd name="T38" fmla="*/ 150 w 306"/>
                <a:gd name="T39" fmla="*/ 402 h 447"/>
                <a:gd name="T40" fmla="*/ 184 w 306"/>
                <a:gd name="T41" fmla="*/ 423 h 447"/>
                <a:gd name="T42" fmla="*/ 209 w 306"/>
                <a:gd name="T43" fmla="*/ 432 h 447"/>
                <a:gd name="T44" fmla="*/ 239 w 306"/>
                <a:gd name="T45" fmla="*/ 440 h 447"/>
                <a:gd name="T46" fmla="*/ 276 w 306"/>
                <a:gd name="T47" fmla="*/ 443 h 447"/>
                <a:gd name="T48" fmla="*/ 302 w 306"/>
                <a:gd name="T49" fmla="*/ 440 h 447"/>
                <a:gd name="T50" fmla="*/ 279 w 306"/>
                <a:gd name="T51" fmla="*/ 436 h 447"/>
                <a:gd name="T52" fmla="*/ 249 w 306"/>
                <a:gd name="T53" fmla="*/ 428 h 447"/>
                <a:gd name="T54" fmla="*/ 215 w 306"/>
                <a:gd name="T55" fmla="*/ 415 h 447"/>
                <a:gd name="T56" fmla="*/ 179 w 306"/>
                <a:gd name="T57" fmla="*/ 394 h 447"/>
                <a:gd name="T58" fmla="*/ 146 w 306"/>
                <a:gd name="T59" fmla="*/ 365 h 447"/>
                <a:gd name="T60" fmla="*/ 129 w 306"/>
                <a:gd name="T61" fmla="*/ 327 h 447"/>
                <a:gd name="T62" fmla="*/ 125 w 306"/>
                <a:gd name="T63" fmla="*/ 289 h 447"/>
                <a:gd name="T64" fmla="*/ 129 w 306"/>
                <a:gd name="T65" fmla="*/ 263 h 447"/>
                <a:gd name="T66" fmla="*/ 133 w 306"/>
                <a:gd name="T67" fmla="*/ 242 h 447"/>
                <a:gd name="T68" fmla="*/ 114 w 306"/>
                <a:gd name="T69" fmla="*/ 246 h 447"/>
                <a:gd name="T70" fmla="*/ 108 w 306"/>
                <a:gd name="T71" fmla="*/ 276 h 447"/>
                <a:gd name="T72" fmla="*/ 103 w 306"/>
                <a:gd name="T73" fmla="*/ 280 h 447"/>
                <a:gd name="T74" fmla="*/ 70 w 306"/>
                <a:gd name="T75" fmla="*/ 248 h 447"/>
                <a:gd name="T76" fmla="*/ 53 w 306"/>
                <a:gd name="T77" fmla="*/ 221 h 447"/>
                <a:gd name="T78" fmla="*/ 36 w 306"/>
                <a:gd name="T79" fmla="*/ 185 h 447"/>
                <a:gd name="T80" fmla="*/ 25 w 306"/>
                <a:gd name="T81" fmla="*/ 149 h 447"/>
                <a:gd name="T82" fmla="*/ 23 w 306"/>
                <a:gd name="T83" fmla="*/ 107 h 447"/>
                <a:gd name="T84" fmla="*/ 34 w 306"/>
                <a:gd name="T85" fmla="*/ 61 h 447"/>
                <a:gd name="T86" fmla="*/ 47 w 306"/>
                <a:gd name="T87" fmla="*/ 44 h 447"/>
                <a:gd name="T88" fmla="*/ 78 w 306"/>
                <a:gd name="T89" fmla="*/ 21 h 447"/>
                <a:gd name="T90" fmla="*/ 66 w 306"/>
                <a:gd name="T91" fmla="*/ 42 h 447"/>
                <a:gd name="T92" fmla="*/ 55 w 306"/>
                <a:gd name="T93" fmla="*/ 80 h 447"/>
                <a:gd name="T94" fmla="*/ 76 w 306"/>
                <a:gd name="T95" fmla="*/ 103 h 447"/>
                <a:gd name="T96" fmla="*/ 97 w 306"/>
                <a:gd name="T97" fmla="*/ 11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6" h="447">
                  <a:moveTo>
                    <a:pt x="97" y="111"/>
                  </a:moveTo>
                  <a:lnTo>
                    <a:pt x="93" y="107"/>
                  </a:lnTo>
                  <a:lnTo>
                    <a:pt x="86" y="101"/>
                  </a:lnTo>
                  <a:lnTo>
                    <a:pt x="78" y="92"/>
                  </a:lnTo>
                  <a:lnTo>
                    <a:pt x="74" y="80"/>
                  </a:lnTo>
                  <a:lnTo>
                    <a:pt x="70" y="73"/>
                  </a:lnTo>
                  <a:lnTo>
                    <a:pt x="70" y="65"/>
                  </a:lnTo>
                  <a:lnTo>
                    <a:pt x="70" y="58"/>
                  </a:lnTo>
                  <a:lnTo>
                    <a:pt x="74" y="50"/>
                  </a:lnTo>
                  <a:lnTo>
                    <a:pt x="80" y="40"/>
                  </a:lnTo>
                  <a:lnTo>
                    <a:pt x="87" y="33"/>
                  </a:lnTo>
                  <a:lnTo>
                    <a:pt x="91" y="29"/>
                  </a:lnTo>
                  <a:lnTo>
                    <a:pt x="97" y="25"/>
                  </a:lnTo>
                  <a:lnTo>
                    <a:pt x="105" y="21"/>
                  </a:lnTo>
                  <a:lnTo>
                    <a:pt x="112" y="18"/>
                  </a:lnTo>
                  <a:lnTo>
                    <a:pt x="114" y="14"/>
                  </a:lnTo>
                  <a:lnTo>
                    <a:pt x="116" y="10"/>
                  </a:lnTo>
                  <a:lnTo>
                    <a:pt x="116" y="2"/>
                  </a:lnTo>
                  <a:lnTo>
                    <a:pt x="112" y="0"/>
                  </a:lnTo>
                  <a:lnTo>
                    <a:pt x="108" y="0"/>
                  </a:lnTo>
                  <a:lnTo>
                    <a:pt x="101" y="2"/>
                  </a:lnTo>
                  <a:lnTo>
                    <a:pt x="93" y="2"/>
                  </a:lnTo>
                  <a:lnTo>
                    <a:pt x="84" y="6"/>
                  </a:lnTo>
                  <a:lnTo>
                    <a:pt x="70" y="10"/>
                  </a:lnTo>
                  <a:lnTo>
                    <a:pt x="61" y="16"/>
                  </a:lnTo>
                  <a:lnTo>
                    <a:pt x="47" y="23"/>
                  </a:lnTo>
                  <a:lnTo>
                    <a:pt x="38" y="33"/>
                  </a:lnTo>
                  <a:lnTo>
                    <a:pt x="30" y="38"/>
                  </a:lnTo>
                  <a:lnTo>
                    <a:pt x="27" y="44"/>
                  </a:lnTo>
                  <a:lnTo>
                    <a:pt x="21" y="50"/>
                  </a:lnTo>
                  <a:lnTo>
                    <a:pt x="17" y="59"/>
                  </a:lnTo>
                  <a:lnTo>
                    <a:pt x="11" y="65"/>
                  </a:lnTo>
                  <a:lnTo>
                    <a:pt x="9" y="75"/>
                  </a:lnTo>
                  <a:lnTo>
                    <a:pt x="6" y="84"/>
                  </a:lnTo>
                  <a:lnTo>
                    <a:pt x="4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8"/>
                  </a:lnTo>
                  <a:lnTo>
                    <a:pt x="0" y="135"/>
                  </a:lnTo>
                  <a:lnTo>
                    <a:pt x="2" y="141"/>
                  </a:lnTo>
                  <a:lnTo>
                    <a:pt x="2" y="149"/>
                  </a:lnTo>
                  <a:lnTo>
                    <a:pt x="2" y="156"/>
                  </a:lnTo>
                  <a:lnTo>
                    <a:pt x="4" y="162"/>
                  </a:lnTo>
                  <a:lnTo>
                    <a:pt x="6" y="172"/>
                  </a:lnTo>
                  <a:lnTo>
                    <a:pt x="6" y="177"/>
                  </a:lnTo>
                  <a:lnTo>
                    <a:pt x="9" y="187"/>
                  </a:lnTo>
                  <a:lnTo>
                    <a:pt x="11" y="194"/>
                  </a:lnTo>
                  <a:lnTo>
                    <a:pt x="15" y="204"/>
                  </a:lnTo>
                  <a:lnTo>
                    <a:pt x="15" y="206"/>
                  </a:lnTo>
                  <a:lnTo>
                    <a:pt x="17" y="211"/>
                  </a:lnTo>
                  <a:lnTo>
                    <a:pt x="19" y="215"/>
                  </a:lnTo>
                  <a:lnTo>
                    <a:pt x="23" y="219"/>
                  </a:lnTo>
                  <a:lnTo>
                    <a:pt x="27" y="225"/>
                  </a:lnTo>
                  <a:lnTo>
                    <a:pt x="32" y="232"/>
                  </a:lnTo>
                  <a:lnTo>
                    <a:pt x="36" y="238"/>
                  </a:lnTo>
                  <a:lnTo>
                    <a:pt x="44" y="244"/>
                  </a:lnTo>
                  <a:lnTo>
                    <a:pt x="49" y="253"/>
                  </a:lnTo>
                  <a:lnTo>
                    <a:pt x="61" y="261"/>
                  </a:lnTo>
                  <a:lnTo>
                    <a:pt x="70" y="269"/>
                  </a:lnTo>
                  <a:lnTo>
                    <a:pt x="82" y="278"/>
                  </a:lnTo>
                  <a:lnTo>
                    <a:pt x="87" y="282"/>
                  </a:lnTo>
                  <a:lnTo>
                    <a:pt x="95" y="288"/>
                  </a:lnTo>
                  <a:lnTo>
                    <a:pt x="103" y="291"/>
                  </a:lnTo>
                  <a:lnTo>
                    <a:pt x="110" y="297"/>
                  </a:lnTo>
                  <a:lnTo>
                    <a:pt x="108" y="299"/>
                  </a:lnTo>
                  <a:lnTo>
                    <a:pt x="108" y="303"/>
                  </a:lnTo>
                  <a:lnTo>
                    <a:pt x="108" y="308"/>
                  </a:lnTo>
                  <a:lnTo>
                    <a:pt x="108" y="320"/>
                  </a:lnTo>
                  <a:lnTo>
                    <a:pt x="108" y="329"/>
                  </a:lnTo>
                  <a:lnTo>
                    <a:pt x="112" y="341"/>
                  </a:lnTo>
                  <a:lnTo>
                    <a:pt x="112" y="348"/>
                  </a:lnTo>
                  <a:lnTo>
                    <a:pt x="114" y="356"/>
                  </a:lnTo>
                  <a:lnTo>
                    <a:pt x="118" y="362"/>
                  </a:lnTo>
                  <a:lnTo>
                    <a:pt x="124" y="369"/>
                  </a:lnTo>
                  <a:lnTo>
                    <a:pt x="125" y="375"/>
                  </a:lnTo>
                  <a:lnTo>
                    <a:pt x="131" y="383"/>
                  </a:lnTo>
                  <a:lnTo>
                    <a:pt x="137" y="388"/>
                  </a:lnTo>
                  <a:lnTo>
                    <a:pt x="144" y="396"/>
                  </a:lnTo>
                  <a:lnTo>
                    <a:pt x="150" y="402"/>
                  </a:lnTo>
                  <a:lnTo>
                    <a:pt x="158" y="409"/>
                  </a:lnTo>
                  <a:lnTo>
                    <a:pt x="167" y="415"/>
                  </a:lnTo>
                  <a:lnTo>
                    <a:pt x="179" y="421"/>
                  </a:lnTo>
                  <a:lnTo>
                    <a:pt x="184" y="423"/>
                  </a:lnTo>
                  <a:lnTo>
                    <a:pt x="190" y="424"/>
                  </a:lnTo>
                  <a:lnTo>
                    <a:pt x="196" y="426"/>
                  </a:lnTo>
                  <a:lnTo>
                    <a:pt x="203" y="430"/>
                  </a:lnTo>
                  <a:lnTo>
                    <a:pt x="209" y="432"/>
                  </a:lnTo>
                  <a:lnTo>
                    <a:pt x="217" y="434"/>
                  </a:lnTo>
                  <a:lnTo>
                    <a:pt x="224" y="436"/>
                  </a:lnTo>
                  <a:lnTo>
                    <a:pt x="232" y="438"/>
                  </a:lnTo>
                  <a:lnTo>
                    <a:pt x="239" y="440"/>
                  </a:lnTo>
                  <a:lnTo>
                    <a:pt x="247" y="442"/>
                  </a:lnTo>
                  <a:lnTo>
                    <a:pt x="255" y="442"/>
                  </a:lnTo>
                  <a:lnTo>
                    <a:pt x="266" y="443"/>
                  </a:lnTo>
                  <a:lnTo>
                    <a:pt x="276" y="443"/>
                  </a:lnTo>
                  <a:lnTo>
                    <a:pt x="285" y="445"/>
                  </a:lnTo>
                  <a:lnTo>
                    <a:pt x="295" y="447"/>
                  </a:lnTo>
                  <a:lnTo>
                    <a:pt x="306" y="447"/>
                  </a:lnTo>
                  <a:lnTo>
                    <a:pt x="302" y="440"/>
                  </a:lnTo>
                  <a:lnTo>
                    <a:pt x="298" y="438"/>
                  </a:lnTo>
                  <a:lnTo>
                    <a:pt x="291" y="438"/>
                  </a:lnTo>
                  <a:lnTo>
                    <a:pt x="285" y="436"/>
                  </a:lnTo>
                  <a:lnTo>
                    <a:pt x="279" y="436"/>
                  </a:lnTo>
                  <a:lnTo>
                    <a:pt x="274" y="434"/>
                  </a:lnTo>
                  <a:lnTo>
                    <a:pt x="266" y="432"/>
                  </a:lnTo>
                  <a:lnTo>
                    <a:pt x="258" y="430"/>
                  </a:lnTo>
                  <a:lnTo>
                    <a:pt x="249" y="428"/>
                  </a:lnTo>
                  <a:lnTo>
                    <a:pt x="241" y="424"/>
                  </a:lnTo>
                  <a:lnTo>
                    <a:pt x="232" y="423"/>
                  </a:lnTo>
                  <a:lnTo>
                    <a:pt x="222" y="419"/>
                  </a:lnTo>
                  <a:lnTo>
                    <a:pt x="215" y="415"/>
                  </a:lnTo>
                  <a:lnTo>
                    <a:pt x="205" y="409"/>
                  </a:lnTo>
                  <a:lnTo>
                    <a:pt x="196" y="405"/>
                  </a:lnTo>
                  <a:lnTo>
                    <a:pt x="186" y="400"/>
                  </a:lnTo>
                  <a:lnTo>
                    <a:pt x="179" y="394"/>
                  </a:lnTo>
                  <a:lnTo>
                    <a:pt x="169" y="388"/>
                  </a:lnTo>
                  <a:lnTo>
                    <a:pt x="162" y="381"/>
                  </a:lnTo>
                  <a:lnTo>
                    <a:pt x="154" y="373"/>
                  </a:lnTo>
                  <a:lnTo>
                    <a:pt x="146" y="365"/>
                  </a:lnTo>
                  <a:lnTo>
                    <a:pt x="141" y="356"/>
                  </a:lnTo>
                  <a:lnTo>
                    <a:pt x="137" y="348"/>
                  </a:lnTo>
                  <a:lnTo>
                    <a:pt x="131" y="339"/>
                  </a:lnTo>
                  <a:lnTo>
                    <a:pt x="129" y="327"/>
                  </a:lnTo>
                  <a:lnTo>
                    <a:pt x="125" y="316"/>
                  </a:lnTo>
                  <a:lnTo>
                    <a:pt x="125" y="303"/>
                  </a:lnTo>
                  <a:lnTo>
                    <a:pt x="125" y="297"/>
                  </a:lnTo>
                  <a:lnTo>
                    <a:pt x="125" y="289"/>
                  </a:lnTo>
                  <a:lnTo>
                    <a:pt x="125" y="282"/>
                  </a:lnTo>
                  <a:lnTo>
                    <a:pt x="125" y="276"/>
                  </a:lnTo>
                  <a:lnTo>
                    <a:pt x="127" y="269"/>
                  </a:lnTo>
                  <a:lnTo>
                    <a:pt x="129" y="263"/>
                  </a:lnTo>
                  <a:lnTo>
                    <a:pt x="133" y="255"/>
                  </a:lnTo>
                  <a:lnTo>
                    <a:pt x="135" y="248"/>
                  </a:lnTo>
                  <a:lnTo>
                    <a:pt x="135" y="246"/>
                  </a:lnTo>
                  <a:lnTo>
                    <a:pt x="133" y="242"/>
                  </a:lnTo>
                  <a:lnTo>
                    <a:pt x="127" y="238"/>
                  </a:lnTo>
                  <a:lnTo>
                    <a:pt x="120" y="238"/>
                  </a:lnTo>
                  <a:lnTo>
                    <a:pt x="116" y="240"/>
                  </a:lnTo>
                  <a:lnTo>
                    <a:pt x="114" y="246"/>
                  </a:lnTo>
                  <a:lnTo>
                    <a:pt x="112" y="253"/>
                  </a:lnTo>
                  <a:lnTo>
                    <a:pt x="110" y="263"/>
                  </a:lnTo>
                  <a:lnTo>
                    <a:pt x="108" y="270"/>
                  </a:lnTo>
                  <a:lnTo>
                    <a:pt x="108" y="276"/>
                  </a:lnTo>
                  <a:lnTo>
                    <a:pt x="108" y="282"/>
                  </a:lnTo>
                  <a:lnTo>
                    <a:pt x="108" y="286"/>
                  </a:lnTo>
                  <a:lnTo>
                    <a:pt x="106" y="282"/>
                  </a:lnTo>
                  <a:lnTo>
                    <a:pt x="103" y="280"/>
                  </a:lnTo>
                  <a:lnTo>
                    <a:pt x="97" y="274"/>
                  </a:lnTo>
                  <a:lnTo>
                    <a:pt x="89" y="269"/>
                  </a:lnTo>
                  <a:lnTo>
                    <a:pt x="80" y="257"/>
                  </a:lnTo>
                  <a:lnTo>
                    <a:pt x="70" y="248"/>
                  </a:lnTo>
                  <a:lnTo>
                    <a:pt x="65" y="240"/>
                  </a:lnTo>
                  <a:lnTo>
                    <a:pt x="61" y="232"/>
                  </a:lnTo>
                  <a:lnTo>
                    <a:pt x="55" y="227"/>
                  </a:lnTo>
                  <a:lnTo>
                    <a:pt x="53" y="221"/>
                  </a:lnTo>
                  <a:lnTo>
                    <a:pt x="47" y="211"/>
                  </a:lnTo>
                  <a:lnTo>
                    <a:pt x="42" y="204"/>
                  </a:lnTo>
                  <a:lnTo>
                    <a:pt x="38" y="194"/>
                  </a:lnTo>
                  <a:lnTo>
                    <a:pt x="36" y="185"/>
                  </a:lnTo>
                  <a:lnTo>
                    <a:pt x="32" y="177"/>
                  </a:lnTo>
                  <a:lnTo>
                    <a:pt x="28" y="168"/>
                  </a:lnTo>
                  <a:lnTo>
                    <a:pt x="27" y="158"/>
                  </a:lnTo>
                  <a:lnTo>
                    <a:pt x="25" y="149"/>
                  </a:lnTo>
                  <a:lnTo>
                    <a:pt x="23" y="137"/>
                  </a:lnTo>
                  <a:lnTo>
                    <a:pt x="21" y="126"/>
                  </a:lnTo>
                  <a:lnTo>
                    <a:pt x="21" y="116"/>
                  </a:lnTo>
                  <a:lnTo>
                    <a:pt x="23" y="107"/>
                  </a:lnTo>
                  <a:lnTo>
                    <a:pt x="23" y="94"/>
                  </a:lnTo>
                  <a:lnTo>
                    <a:pt x="27" y="82"/>
                  </a:lnTo>
                  <a:lnTo>
                    <a:pt x="28" y="71"/>
                  </a:lnTo>
                  <a:lnTo>
                    <a:pt x="34" y="61"/>
                  </a:lnTo>
                  <a:lnTo>
                    <a:pt x="34" y="59"/>
                  </a:lnTo>
                  <a:lnTo>
                    <a:pt x="36" y="56"/>
                  </a:lnTo>
                  <a:lnTo>
                    <a:pt x="40" y="50"/>
                  </a:lnTo>
                  <a:lnTo>
                    <a:pt x="47" y="44"/>
                  </a:lnTo>
                  <a:lnTo>
                    <a:pt x="53" y="37"/>
                  </a:lnTo>
                  <a:lnTo>
                    <a:pt x="61" y="31"/>
                  </a:lnTo>
                  <a:lnTo>
                    <a:pt x="68" y="23"/>
                  </a:lnTo>
                  <a:lnTo>
                    <a:pt x="78" y="21"/>
                  </a:lnTo>
                  <a:lnTo>
                    <a:pt x="76" y="23"/>
                  </a:lnTo>
                  <a:lnTo>
                    <a:pt x="74" y="27"/>
                  </a:lnTo>
                  <a:lnTo>
                    <a:pt x="70" y="33"/>
                  </a:lnTo>
                  <a:lnTo>
                    <a:pt x="66" y="42"/>
                  </a:lnTo>
                  <a:lnTo>
                    <a:pt x="61" y="50"/>
                  </a:lnTo>
                  <a:lnTo>
                    <a:pt x="59" y="61"/>
                  </a:lnTo>
                  <a:lnTo>
                    <a:pt x="55" y="71"/>
                  </a:lnTo>
                  <a:lnTo>
                    <a:pt x="55" y="80"/>
                  </a:lnTo>
                  <a:lnTo>
                    <a:pt x="55" y="86"/>
                  </a:lnTo>
                  <a:lnTo>
                    <a:pt x="61" y="92"/>
                  </a:lnTo>
                  <a:lnTo>
                    <a:pt x="68" y="97"/>
                  </a:lnTo>
                  <a:lnTo>
                    <a:pt x="76" y="103"/>
                  </a:lnTo>
                  <a:lnTo>
                    <a:pt x="82" y="105"/>
                  </a:lnTo>
                  <a:lnTo>
                    <a:pt x="89" y="109"/>
                  </a:lnTo>
                  <a:lnTo>
                    <a:pt x="93" y="109"/>
                  </a:lnTo>
                  <a:lnTo>
                    <a:pt x="97" y="111"/>
                  </a:lnTo>
                  <a:lnTo>
                    <a:pt x="97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2" name="Freeform 67"/>
            <p:cNvSpPr>
              <a:spLocks/>
            </p:cNvSpPr>
            <p:nvPr/>
          </p:nvSpPr>
          <p:spPr bwMode="auto">
            <a:xfrm flipH="1">
              <a:off x="8364538" y="4986338"/>
              <a:ext cx="114300" cy="204788"/>
            </a:xfrm>
            <a:custGeom>
              <a:avLst/>
              <a:gdLst>
                <a:gd name="T0" fmla="*/ 21 w 145"/>
                <a:gd name="T1" fmla="*/ 42 h 258"/>
                <a:gd name="T2" fmla="*/ 19 w 145"/>
                <a:gd name="T3" fmla="*/ 49 h 258"/>
                <a:gd name="T4" fmla="*/ 17 w 145"/>
                <a:gd name="T5" fmla="*/ 61 h 258"/>
                <a:gd name="T6" fmla="*/ 15 w 145"/>
                <a:gd name="T7" fmla="*/ 80 h 258"/>
                <a:gd name="T8" fmla="*/ 17 w 145"/>
                <a:gd name="T9" fmla="*/ 102 h 258"/>
                <a:gd name="T10" fmla="*/ 19 w 145"/>
                <a:gd name="T11" fmla="*/ 125 h 258"/>
                <a:gd name="T12" fmla="*/ 27 w 145"/>
                <a:gd name="T13" fmla="*/ 150 h 258"/>
                <a:gd name="T14" fmla="*/ 42 w 145"/>
                <a:gd name="T15" fmla="*/ 175 h 258"/>
                <a:gd name="T16" fmla="*/ 59 w 145"/>
                <a:gd name="T17" fmla="*/ 196 h 258"/>
                <a:gd name="T18" fmla="*/ 76 w 145"/>
                <a:gd name="T19" fmla="*/ 211 h 258"/>
                <a:gd name="T20" fmla="*/ 92 w 145"/>
                <a:gd name="T21" fmla="*/ 220 h 258"/>
                <a:gd name="T22" fmla="*/ 105 w 145"/>
                <a:gd name="T23" fmla="*/ 226 h 258"/>
                <a:gd name="T24" fmla="*/ 118 w 145"/>
                <a:gd name="T25" fmla="*/ 228 h 258"/>
                <a:gd name="T26" fmla="*/ 130 w 145"/>
                <a:gd name="T27" fmla="*/ 226 h 258"/>
                <a:gd name="T28" fmla="*/ 145 w 145"/>
                <a:gd name="T29" fmla="*/ 258 h 258"/>
                <a:gd name="T30" fmla="*/ 139 w 145"/>
                <a:gd name="T31" fmla="*/ 255 h 258"/>
                <a:gd name="T32" fmla="*/ 124 w 145"/>
                <a:gd name="T33" fmla="*/ 251 h 258"/>
                <a:gd name="T34" fmla="*/ 101 w 145"/>
                <a:gd name="T35" fmla="*/ 243 h 258"/>
                <a:gd name="T36" fmla="*/ 76 w 145"/>
                <a:gd name="T37" fmla="*/ 230 h 258"/>
                <a:gd name="T38" fmla="*/ 63 w 145"/>
                <a:gd name="T39" fmla="*/ 220 h 258"/>
                <a:gd name="T40" fmla="*/ 52 w 145"/>
                <a:gd name="T41" fmla="*/ 211 h 258"/>
                <a:gd name="T42" fmla="*/ 29 w 145"/>
                <a:gd name="T43" fmla="*/ 190 h 258"/>
                <a:gd name="T44" fmla="*/ 19 w 145"/>
                <a:gd name="T45" fmla="*/ 175 h 258"/>
                <a:gd name="T46" fmla="*/ 12 w 145"/>
                <a:gd name="T47" fmla="*/ 161 h 258"/>
                <a:gd name="T48" fmla="*/ 6 w 145"/>
                <a:gd name="T49" fmla="*/ 142 h 258"/>
                <a:gd name="T50" fmla="*/ 4 w 145"/>
                <a:gd name="T51" fmla="*/ 125 h 258"/>
                <a:gd name="T52" fmla="*/ 0 w 145"/>
                <a:gd name="T53" fmla="*/ 106 h 258"/>
                <a:gd name="T54" fmla="*/ 0 w 145"/>
                <a:gd name="T55" fmla="*/ 89 h 258"/>
                <a:gd name="T56" fmla="*/ 0 w 145"/>
                <a:gd name="T57" fmla="*/ 74 h 258"/>
                <a:gd name="T58" fmla="*/ 0 w 145"/>
                <a:gd name="T59" fmla="*/ 61 h 258"/>
                <a:gd name="T60" fmla="*/ 2 w 145"/>
                <a:gd name="T61" fmla="*/ 40 h 258"/>
                <a:gd name="T62" fmla="*/ 8 w 145"/>
                <a:gd name="T63" fmla="*/ 23 h 258"/>
                <a:gd name="T64" fmla="*/ 12 w 145"/>
                <a:gd name="T65" fmla="*/ 11 h 258"/>
                <a:gd name="T66" fmla="*/ 15 w 145"/>
                <a:gd name="T67" fmla="*/ 6 h 258"/>
                <a:gd name="T68" fmla="*/ 19 w 145"/>
                <a:gd name="T69" fmla="*/ 0 h 258"/>
                <a:gd name="T70" fmla="*/ 23 w 145"/>
                <a:gd name="T71" fmla="*/ 4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" h="258">
                  <a:moveTo>
                    <a:pt x="23" y="42"/>
                  </a:moveTo>
                  <a:lnTo>
                    <a:pt x="21" y="42"/>
                  </a:lnTo>
                  <a:lnTo>
                    <a:pt x="21" y="45"/>
                  </a:lnTo>
                  <a:lnTo>
                    <a:pt x="19" y="49"/>
                  </a:lnTo>
                  <a:lnTo>
                    <a:pt x="19" y="55"/>
                  </a:lnTo>
                  <a:lnTo>
                    <a:pt x="17" y="61"/>
                  </a:lnTo>
                  <a:lnTo>
                    <a:pt x="15" y="70"/>
                  </a:lnTo>
                  <a:lnTo>
                    <a:pt x="15" y="80"/>
                  </a:lnTo>
                  <a:lnTo>
                    <a:pt x="17" y="91"/>
                  </a:lnTo>
                  <a:lnTo>
                    <a:pt x="17" y="102"/>
                  </a:lnTo>
                  <a:lnTo>
                    <a:pt x="17" y="114"/>
                  </a:lnTo>
                  <a:lnTo>
                    <a:pt x="19" y="125"/>
                  </a:lnTo>
                  <a:lnTo>
                    <a:pt x="23" y="139"/>
                  </a:lnTo>
                  <a:lnTo>
                    <a:pt x="27" y="150"/>
                  </a:lnTo>
                  <a:lnTo>
                    <a:pt x="34" y="163"/>
                  </a:lnTo>
                  <a:lnTo>
                    <a:pt x="42" y="175"/>
                  </a:lnTo>
                  <a:lnTo>
                    <a:pt x="52" y="188"/>
                  </a:lnTo>
                  <a:lnTo>
                    <a:pt x="59" y="196"/>
                  </a:lnTo>
                  <a:lnTo>
                    <a:pt x="69" y="205"/>
                  </a:lnTo>
                  <a:lnTo>
                    <a:pt x="76" y="211"/>
                  </a:lnTo>
                  <a:lnTo>
                    <a:pt x="86" y="217"/>
                  </a:lnTo>
                  <a:lnTo>
                    <a:pt x="92" y="220"/>
                  </a:lnTo>
                  <a:lnTo>
                    <a:pt x="99" y="224"/>
                  </a:lnTo>
                  <a:lnTo>
                    <a:pt x="105" y="226"/>
                  </a:lnTo>
                  <a:lnTo>
                    <a:pt x="111" y="228"/>
                  </a:lnTo>
                  <a:lnTo>
                    <a:pt x="118" y="228"/>
                  </a:lnTo>
                  <a:lnTo>
                    <a:pt x="126" y="228"/>
                  </a:lnTo>
                  <a:lnTo>
                    <a:pt x="130" y="226"/>
                  </a:lnTo>
                  <a:lnTo>
                    <a:pt x="131" y="226"/>
                  </a:lnTo>
                  <a:lnTo>
                    <a:pt x="145" y="258"/>
                  </a:lnTo>
                  <a:lnTo>
                    <a:pt x="141" y="256"/>
                  </a:lnTo>
                  <a:lnTo>
                    <a:pt x="139" y="255"/>
                  </a:lnTo>
                  <a:lnTo>
                    <a:pt x="131" y="253"/>
                  </a:lnTo>
                  <a:lnTo>
                    <a:pt x="124" y="251"/>
                  </a:lnTo>
                  <a:lnTo>
                    <a:pt x="112" y="245"/>
                  </a:lnTo>
                  <a:lnTo>
                    <a:pt x="101" y="243"/>
                  </a:lnTo>
                  <a:lnTo>
                    <a:pt x="88" y="236"/>
                  </a:lnTo>
                  <a:lnTo>
                    <a:pt x="76" y="230"/>
                  </a:lnTo>
                  <a:lnTo>
                    <a:pt x="71" y="226"/>
                  </a:lnTo>
                  <a:lnTo>
                    <a:pt x="63" y="220"/>
                  </a:lnTo>
                  <a:lnTo>
                    <a:pt x="57" y="217"/>
                  </a:lnTo>
                  <a:lnTo>
                    <a:pt x="52" y="211"/>
                  </a:lnTo>
                  <a:lnTo>
                    <a:pt x="38" y="201"/>
                  </a:lnTo>
                  <a:lnTo>
                    <a:pt x="29" y="190"/>
                  </a:lnTo>
                  <a:lnTo>
                    <a:pt x="23" y="180"/>
                  </a:lnTo>
                  <a:lnTo>
                    <a:pt x="19" y="175"/>
                  </a:lnTo>
                  <a:lnTo>
                    <a:pt x="15" y="167"/>
                  </a:lnTo>
                  <a:lnTo>
                    <a:pt x="12" y="161"/>
                  </a:lnTo>
                  <a:lnTo>
                    <a:pt x="10" y="152"/>
                  </a:lnTo>
                  <a:lnTo>
                    <a:pt x="6" y="142"/>
                  </a:lnTo>
                  <a:lnTo>
                    <a:pt x="4" y="135"/>
                  </a:lnTo>
                  <a:lnTo>
                    <a:pt x="4" y="125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97"/>
                  </a:lnTo>
                  <a:lnTo>
                    <a:pt x="0" y="89"/>
                  </a:lnTo>
                  <a:lnTo>
                    <a:pt x="0" y="82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8" y="23"/>
                  </a:lnTo>
                  <a:lnTo>
                    <a:pt x="10" y="17"/>
                  </a:lnTo>
                  <a:lnTo>
                    <a:pt x="12" y="11"/>
                  </a:lnTo>
                  <a:lnTo>
                    <a:pt x="12" y="7"/>
                  </a:lnTo>
                  <a:lnTo>
                    <a:pt x="15" y="6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3" y="42"/>
                  </a:lnTo>
                  <a:lnTo>
                    <a:pt x="23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5" name="Freeform 68"/>
            <p:cNvSpPr>
              <a:spLocks/>
            </p:cNvSpPr>
            <p:nvPr/>
          </p:nvSpPr>
          <p:spPr bwMode="auto">
            <a:xfrm flipH="1">
              <a:off x="8104188" y="5972175"/>
              <a:ext cx="223838" cy="200025"/>
            </a:xfrm>
            <a:custGeom>
              <a:avLst/>
              <a:gdLst>
                <a:gd name="T0" fmla="*/ 82 w 284"/>
                <a:gd name="T1" fmla="*/ 213 h 253"/>
                <a:gd name="T2" fmla="*/ 122 w 284"/>
                <a:gd name="T3" fmla="*/ 228 h 253"/>
                <a:gd name="T4" fmla="*/ 118 w 284"/>
                <a:gd name="T5" fmla="*/ 198 h 253"/>
                <a:gd name="T6" fmla="*/ 101 w 284"/>
                <a:gd name="T7" fmla="*/ 169 h 253"/>
                <a:gd name="T8" fmla="*/ 80 w 284"/>
                <a:gd name="T9" fmla="*/ 135 h 253"/>
                <a:gd name="T10" fmla="*/ 73 w 284"/>
                <a:gd name="T11" fmla="*/ 105 h 253"/>
                <a:gd name="T12" fmla="*/ 88 w 284"/>
                <a:gd name="T13" fmla="*/ 116 h 253"/>
                <a:gd name="T14" fmla="*/ 107 w 284"/>
                <a:gd name="T15" fmla="*/ 162 h 253"/>
                <a:gd name="T16" fmla="*/ 130 w 284"/>
                <a:gd name="T17" fmla="*/ 211 h 253"/>
                <a:gd name="T18" fmla="*/ 154 w 284"/>
                <a:gd name="T19" fmla="*/ 238 h 253"/>
                <a:gd name="T20" fmla="*/ 171 w 284"/>
                <a:gd name="T21" fmla="*/ 223 h 253"/>
                <a:gd name="T22" fmla="*/ 156 w 284"/>
                <a:gd name="T23" fmla="*/ 181 h 253"/>
                <a:gd name="T24" fmla="*/ 128 w 284"/>
                <a:gd name="T25" fmla="*/ 120 h 253"/>
                <a:gd name="T26" fmla="*/ 111 w 284"/>
                <a:gd name="T27" fmla="*/ 80 h 253"/>
                <a:gd name="T28" fmla="*/ 128 w 284"/>
                <a:gd name="T29" fmla="*/ 82 h 253"/>
                <a:gd name="T30" fmla="*/ 145 w 284"/>
                <a:gd name="T31" fmla="*/ 128 h 253"/>
                <a:gd name="T32" fmla="*/ 164 w 284"/>
                <a:gd name="T33" fmla="*/ 173 h 253"/>
                <a:gd name="T34" fmla="*/ 189 w 284"/>
                <a:gd name="T35" fmla="*/ 215 h 253"/>
                <a:gd name="T36" fmla="*/ 215 w 284"/>
                <a:gd name="T37" fmla="*/ 209 h 253"/>
                <a:gd name="T38" fmla="*/ 206 w 284"/>
                <a:gd name="T39" fmla="*/ 175 h 253"/>
                <a:gd name="T40" fmla="*/ 177 w 284"/>
                <a:gd name="T41" fmla="*/ 122 h 253"/>
                <a:gd name="T42" fmla="*/ 149 w 284"/>
                <a:gd name="T43" fmla="*/ 69 h 253"/>
                <a:gd name="T44" fmla="*/ 160 w 284"/>
                <a:gd name="T45" fmla="*/ 57 h 253"/>
                <a:gd name="T46" fmla="*/ 196 w 284"/>
                <a:gd name="T47" fmla="*/ 95 h 253"/>
                <a:gd name="T48" fmla="*/ 236 w 284"/>
                <a:gd name="T49" fmla="*/ 129 h 253"/>
                <a:gd name="T50" fmla="*/ 265 w 284"/>
                <a:gd name="T51" fmla="*/ 131 h 253"/>
                <a:gd name="T52" fmla="*/ 270 w 284"/>
                <a:gd name="T53" fmla="*/ 110 h 253"/>
                <a:gd name="T54" fmla="*/ 240 w 284"/>
                <a:gd name="T55" fmla="*/ 78 h 253"/>
                <a:gd name="T56" fmla="*/ 192 w 284"/>
                <a:gd name="T57" fmla="*/ 40 h 253"/>
                <a:gd name="T58" fmla="*/ 154 w 284"/>
                <a:gd name="T59" fmla="*/ 14 h 253"/>
                <a:gd name="T60" fmla="*/ 118 w 284"/>
                <a:gd name="T61" fmla="*/ 33 h 253"/>
                <a:gd name="T62" fmla="*/ 86 w 284"/>
                <a:gd name="T63" fmla="*/ 42 h 253"/>
                <a:gd name="T64" fmla="*/ 59 w 284"/>
                <a:gd name="T65" fmla="*/ 74 h 253"/>
                <a:gd name="T66" fmla="*/ 29 w 284"/>
                <a:gd name="T67" fmla="*/ 105 h 253"/>
                <a:gd name="T68" fmla="*/ 0 w 284"/>
                <a:gd name="T69" fmla="*/ 126 h 253"/>
                <a:gd name="T70" fmla="*/ 27 w 284"/>
                <a:gd name="T71" fmla="*/ 93 h 253"/>
                <a:gd name="T72" fmla="*/ 50 w 284"/>
                <a:gd name="T73" fmla="*/ 55 h 253"/>
                <a:gd name="T74" fmla="*/ 74 w 284"/>
                <a:gd name="T75" fmla="*/ 36 h 253"/>
                <a:gd name="T76" fmla="*/ 107 w 284"/>
                <a:gd name="T77" fmla="*/ 27 h 253"/>
                <a:gd name="T78" fmla="*/ 141 w 284"/>
                <a:gd name="T79" fmla="*/ 0 h 253"/>
                <a:gd name="T80" fmla="*/ 175 w 284"/>
                <a:gd name="T81" fmla="*/ 14 h 253"/>
                <a:gd name="T82" fmla="*/ 230 w 284"/>
                <a:gd name="T83" fmla="*/ 57 h 253"/>
                <a:gd name="T84" fmla="*/ 274 w 284"/>
                <a:gd name="T85" fmla="*/ 99 h 253"/>
                <a:gd name="T86" fmla="*/ 282 w 284"/>
                <a:gd name="T87" fmla="*/ 126 h 253"/>
                <a:gd name="T88" fmla="*/ 263 w 284"/>
                <a:gd name="T89" fmla="*/ 149 h 253"/>
                <a:gd name="T90" fmla="*/ 227 w 284"/>
                <a:gd name="T91" fmla="*/ 139 h 253"/>
                <a:gd name="T92" fmla="*/ 173 w 284"/>
                <a:gd name="T93" fmla="*/ 90 h 253"/>
                <a:gd name="T94" fmla="*/ 192 w 284"/>
                <a:gd name="T95" fmla="*/ 124 h 253"/>
                <a:gd name="T96" fmla="*/ 219 w 284"/>
                <a:gd name="T97" fmla="*/ 169 h 253"/>
                <a:gd name="T98" fmla="*/ 227 w 284"/>
                <a:gd name="T99" fmla="*/ 200 h 253"/>
                <a:gd name="T100" fmla="*/ 208 w 284"/>
                <a:gd name="T101" fmla="*/ 228 h 253"/>
                <a:gd name="T102" fmla="*/ 181 w 284"/>
                <a:gd name="T103" fmla="*/ 234 h 253"/>
                <a:gd name="T104" fmla="*/ 156 w 284"/>
                <a:gd name="T105" fmla="*/ 251 h 253"/>
                <a:gd name="T106" fmla="*/ 133 w 284"/>
                <a:gd name="T107" fmla="*/ 240 h 253"/>
                <a:gd name="T108" fmla="*/ 113 w 284"/>
                <a:gd name="T109" fmla="*/ 253 h 253"/>
                <a:gd name="T110" fmla="*/ 65 w 284"/>
                <a:gd name="T111" fmla="*/ 213 h 253"/>
                <a:gd name="T112" fmla="*/ 63 w 284"/>
                <a:gd name="T113" fmla="*/ 18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253">
                  <a:moveTo>
                    <a:pt x="63" y="183"/>
                  </a:moveTo>
                  <a:lnTo>
                    <a:pt x="63" y="185"/>
                  </a:lnTo>
                  <a:lnTo>
                    <a:pt x="69" y="192"/>
                  </a:lnTo>
                  <a:lnTo>
                    <a:pt x="74" y="202"/>
                  </a:lnTo>
                  <a:lnTo>
                    <a:pt x="82" y="213"/>
                  </a:lnTo>
                  <a:lnTo>
                    <a:pt x="90" y="223"/>
                  </a:lnTo>
                  <a:lnTo>
                    <a:pt x="99" y="232"/>
                  </a:lnTo>
                  <a:lnTo>
                    <a:pt x="107" y="236"/>
                  </a:lnTo>
                  <a:lnTo>
                    <a:pt x="114" y="238"/>
                  </a:lnTo>
                  <a:lnTo>
                    <a:pt x="122" y="228"/>
                  </a:lnTo>
                  <a:lnTo>
                    <a:pt x="124" y="221"/>
                  </a:lnTo>
                  <a:lnTo>
                    <a:pt x="122" y="215"/>
                  </a:lnTo>
                  <a:lnTo>
                    <a:pt x="120" y="209"/>
                  </a:lnTo>
                  <a:lnTo>
                    <a:pt x="118" y="204"/>
                  </a:lnTo>
                  <a:lnTo>
                    <a:pt x="118" y="198"/>
                  </a:lnTo>
                  <a:lnTo>
                    <a:pt x="114" y="194"/>
                  </a:lnTo>
                  <a:lnTo>
                    <a:pt x="113" y="188"/>
                  </a:lnTo>
                  <a:lnTo>
                    <a:pt x="109" y="183"/>
                  </a:lnTo>
                  <a:lnTo>
                    <a:pt x="107" y="175"/>
                  </a:lnTo>
                  <a:lnTo>
                    <a:pt x="101" y="169"/>
                  </a:lnTo>
                  <a:lnTo>
                    <a:pt x="97" y="162"/>
                  </a:lnTo>
                  <a:lnTo>
                    <a:pt x="94" y="154"/>
                  </a:lnTo>
                  <a:lnTo>
                    <a:pt x="90" y="149"/>
                  </a:lnTo>
                  <a:lnTo>
                    <a:pt x="86" y="141"/>
                  </a:lnTo>
                  <a:lnTo>
                    <a:pt x="80" y="135"/>
                  </a:lnTo>
                  <a:lnTo>
                    <a:pt x="76" y="128"/>
                  </a:lnTo>
                  <a:lnTo>
                    <a:pt x="74" y="124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73" y="105"/>
                  </a:lnTo>
                  <a:lnTo>
                    <a:pt x="76" y="103"/>
                  </a:lnTo>
                  <a:lnTo>
                    <a:pt x="80" y="103"/>
                  </a:lnTo>
                  <a:lnTo>
                    <a:pt x="86" y="109"/>
                  </a:lnTo>
                  <a:lnTo>
                    <a:pt x="86" y="110"/>
                  </a:lnTo>
                  <a:lnTo>
                    <a:pt x="88" y="116"/>
                  </a:lnTo>
                  <a:lnTo>
                    <a:pt x="90" y="122"/>
                  </a:lnTo>
                  <a:lnTo>
                    <a:pt x="94" y="131"/>
                  </a:lnTo>
                  <a:lnTo>
                    <a:pt x="97" y="139"/>
                  </a:lnTo>
                  <a:lnTo>
                    <a:pt x="101" y="149"/>
                  </a:lnTo>
                  <a:lnTo>
                    <a:pt x="107" y="162"/>
                  </a:lnTo>
                  <a:lnTo>
                    <a:pt x="113" y="173"/>
                  </a:lnTo>
                  <a:lnTo>
                    <a:pt x="114" y="183"/>
                  </a:lnTo>
                  <a:lnTo>
                    <a:pt x="120" y="192"/>
                  </a:lnTo>
                  <a:lnTo>
                    <a:pt x="124" y="202"/>
                  </a:lnTo>
                  <a:lnTo>
                    <a:pt x="130" y="211"/>
                  </a:lnTo>
                  <a:lnTo>
                    <a:pt x="133" y="217"/>
                  </a:lnTo>
                  <a:lnTo>
                    <a:pt x="139" y="225"/>
                  </a:lnTo>
                  <a:lnTo>
                    <a:pt x="141" y="228"/>
                  </a:lnTo>
                  <a:lnTo>
                    <a:pt x="145" y="232"/>
                  </a:lnTo>
                  <a:lnTo>
                    <a:pt x="154" y="238"/>
                  </a:lnTo>
                  <a:lnTo>
                    <a:pt x="164" y="238"/>
                  </a:lnTo>
                  <a:lnTo>
                    <a:pt x="166" y="236"/>
                  </a:lnTo>
                  <a:lnTo>
                    <a:pt x="170" y="234"/>
                  </a:lnTo>
                  <a:lnTo>
                    <a:pt x="171" y="228"/>
                  </a:lnTo>
                  <a:lnTo>
                    <a:pt x="171" y="223"/>
                  </a:lnTo>
                  <a:lnTo>
                    <a:pt x="171" y="217"/>
                  </a:lnTo>
                  <a:lnTo>
                    <a:pt x="168" y="211"/>
                  </a:lnTo>
                  <a:lnTo>
                    <a:pt x="166" y="202"/>
                  </a:lnTo>
                  <a:lnTo>
                    <a:pt x="162" y="192"/>
                  </a:lnTo>
                  <a:lnTo>
                    <a:pt x="156" y="181"/>
                  </a:lnTo>
                  <a:lnTo>
                    <a:pt x="151" y="169"/>
                  </a:lnTo>
                  <a:lnTo>
                    <a:pt x="145" y="156"/>
                  </a:lnTo>
                  <a:lnTo>
                    <a:pt x="139" y="145"/>
                  </a:lnTo>
                  <a:lnTo>
                    <a:pt x="133" y="131"/>
                  </a:lnTo>
                  <a:lnTo>
                    <a:pt x="128" y="120"/>
                  </a:lnTo>
                  <a:lnTo>
                    <a:pt x="122" y="109"/>
                  </a:lnTo>
                  <a:lnTo>
                    <a:pt x="118" y="99"/>
                  </a:lnTo>
                  <a:lnTo>
                    <a:pt x="114" y="90"/>
                  </a:lnTo>
                  <a:lnTo>
                    <a:pt x="113" y="84"/>
                  </a:lnTo>
                  <a:lnTo>
                    <a:pt x="111" y="80"/>
                  </a:lnTo>
                  <a:lnTo>
                    <a:pt x="113" y="78"/>
                  </a:lnTo>
                  <a:lnTo>
                    <a:pt x="118" y="71"/>
                  </a:lnTo>
                  <a:lnTo>
                    <a:pt x="124" y="74"/>
                  </a:lnTo>
                  <a:lnTo>
                    <a:pt x="124" y="76"/>
                  </a:lnTo>
                  <a:lnTo>
                    <a:pt x="128" y="82"/>
                  </a:lnTo>
                  <a:lnTo>
                    <a:pt x="130" y="90"/>
                  </a:lnTo>
                  <a:lnTo>
                    <a:pt x="133" y="99"/>
                  </a:lnTo>
                  <a:lnTo>
                    <a:pt x="137" y="110"/>
                  </a:lnTo>
                  <a:lnTo>
                    <a:pt x="141" y="122"/>
                  </a:lnTo>
                  <a:lnTo>
                    <a:pt x="145" y="128"/>
                  </a:lnTo>
                  <a:lnTo>
                    <a:pt x="147" y="135"/>
                  </a:lnTo>
                  <a:lnTo>
                    <a:pt x="151" y="141"/>
                  </a:lnTo>
                  <a:lnTo>
                    <a:pt x="154" y="149"/>
                  </a:lnTo>
                  <a:lnTo>
                    <a:pt x="158" y="160"/>
                  </a:lnTo>
                  <a:lnTo>
                    <a:pt x="164" y="173"/>
                  </a:lnTo>
                  <a:lnTo>
                    <a:pt x="170" y="183"/>
                  </a:lnTo>
                  <a:lnTo>
                    <a:pt x="175" y="194"/>
                  </a:lnTo>
                  <a:lnTo>
                    <a:pt x="179" y="204"/>
                  </a:lnTo>
                  <a:lnTo>
                    <a:pt x="185" y="211"/>
                  </a:lnTo>
                  <a:lnTo>
                    <a:pt x="189" y="215"/>
                  </a:lnTo>
                  <a:lnTo>
                    <a:pt x="192" y="219"/>
                  </a:lnTo>
                  <a:lnTo>
                    <a:pt x="200" y="221"/>
                  </a:lnTo>
                  <a:lnTo>
                    <a:pt x="209" y="217"/>
                  </a:lnTo>
                  <a:lnTo>
                    <a:pt x="211" y="213"/>
                  </a:lnTo>
                  <a:lnTo>
                    <a:pt x="215" y="209"/>
                  </a:lnTo>
                  <a:lnTo>
                    <a:pt x="215" y="204"/>
                  </a:lnTo>
                  <a:lnTo>
                    <a:pt x="215" y="198"/>
                  </a:lnTo>
                  <a:lnTo>
                    <a:pt x="213" y="190"/>
                  </a:lnTo>
                  <a:lnTo>
                    <a:pt x="209" y="185"/>
                  </a:lnTo>
                  <a:lnTo>
                    <a:pt x="206" y="175"/>
                  </a:lnTo>
                  <a:lnTo>
                    <a:pt x="202" y="168"/>
                  </a:lnTo>
                  <a:lnTo>
                    <a:pt x="194" y="154"/>
                  </a:lnTo>
                  <a:lnTo>
                    <a:pt x="189" y="143"/>
                  </a:lnTo>
                  <a:lnTo>
                    <a:pt x="183" y="131"/>
                  </a:lnTo>
                  <a:lnTo>
                    <a:pt x="177" y="122"/>
                  </a:lnTo>
                  <a:lnTo>
                    <a:pt x="170" y="109"/>
                  </a:lnTo>
                  <a:lnTo>
                    <a:pt x="162" y="97"/>
                  </a:lnTo>
                  <a:lnTo>
                    <a:pt x="156" y="88"/>
                  </a:lnTo>
                  <a:lnTo>
                    <a:pt x="154" y="78"/>
                  </a:lnTo>
                  <a:lnTo>
                    <a:pt x="149" y="69"/>
                  </a:lnTo>
                  <a:lnTo>
                    <a:pt x="147" y="61"/>
                  </a:lnTo>
                  <a:lnTo>
                    <a:pt x="145" y="57"/>
                  </a:lnTo>
                  <a:lnTo>
                    <a:pt x="145" y="55"/>
                  </a:lnTo>
                  <a:lnTo>
                    <a:pt x="154" y="50"/>
                  </a:lnTo>
                  <a:lnTo>
                    <a:pt x="160" y="57"/>
                  </a:lnTo>
                  <a:lnTo>
                    <a:pt x="164" y="63"/>
                  </a:lnTo>
                  <a:lnTo>
                    <a:pt x="173" y="74"/>
                  </a:lnTo>
                  <a:lnTo>
                    <a:pt x="181" y="80"/>
                  </a:lnTo>
                  <a:lnTo>
                    <a:pt x="189" y="88"/>
                  </a:lnTo>
                  <a:lnTo>
                    <a:pt x="196" y="95"/>
                  </a:lnTo>
                  <a:lnTo>
                    <a:pt x="206" y="103"/>
                  </a:lnTo>
                  <a:lnTo>
                    <a:pt x="211" y="110"/>
                  </a:lnTo>
                  <a:lnTo>
                    <a:pt x="221" y="116"/>
                  </a:lnTo>
                  <a:lnTo>
                    <a:pt x="228" y="124"/>
                  </a:lnTo>
                  <a:lnTo>
                    <a:pt x="236" y="129"/>
                  </a:lnTo>
                  <a:lnTo>
                    <a:pt x="242" y="131"/>
                  </a:lnTo>
                  <a:lnTo>
                    <a:pt x="249" y="135"/>
                  </a:lnTo>
                  <a:lnTo>
                    <a:pt x="253" y="137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0" y="128"/>
                  </a:lnTo>
                  <a:lnTo>
                    <a:pt x="270" y="124"/>
                  </a:lnTo>
                  <a:lnTo>
                    <a:pt x="272" y="120"/>
                  </a:lnTo>
                  <a:lnTo>
                    <a:pt x="270" y="116"/>
                  </a:lnTo>
                  <a:lnTo>
                    <a:pt x="270" y="110"/>
                  </a:lnTo>
                  <a:lnTo>
                    <a:pt x="267" y="105"/>
                  </a:lnTo>
                  <a:lnTo>
                    <a:pt x="263" y="99"/>
                  </a:lnTo>
                  <a:lnTo>
                    <a:pt x="255" y="93"/>
                  </a:lnTo>
                  <a:lnTo>
                    <a:pt x="249" y="88"/>
                  </a:lnTo>
                  <a:lnTo>
                    <a:pt x="240" y="78"/>
                  </a:lnTo>
                  <a:lnTo>
                    <a:pt x="230" y="72"/>
                  </a:lnTo>
                  <a:lnTo>
                    <a:pt x="221" y="65"/>
                  </a:lnTo>
                  <a:lnTo>
                    <a:pt x="211" y="57"/>
                  </a:lnTo>
                  <a:lnTo>
                    <a:pt x="202" y="50"/>
                  </a:lnTo>
                  <a:lnTo>
                    <a:pt x="192" y="40"/>
                  </a:lnTo>
                  <a:lnTo>
                    <a:pt x="181" y="34"/>
                  </a:lnTo>
                  <a:lnTo>
                    <a:pt x="173" y="29"/>
                  </a:lnTo>
                  <a:lnTo>
                    <a:pt x="164" y="21"/>
                  </a:lnTo>
                  <a:lnTo>
                    <a:pt x="158" y="17"/>
                  </a:lnTo>
                  <a:lnTo>
                    <a:pt x="154" y="14"/>
                  </a:lnTo>
                  <a:lnTo>
                    <a:pt x="151" y="12"/>
                  </a:lnTo>
                  <a:lnTo>
                    <a:pt x="139" y="12"/>
                  </a:lnTo>
                  <a:lnTo>
                    <a:pt x="130" y="19"/>
                  </a:lnTo>
                  <a:lnTo>
                    <a:pt x="120" y="27"/>
                  </a:lnTo>
                  <a:lnTo>
                    <a:pt x="118" y="33"/>
                  </a:lnTo>
                  <a:lnTo>
                    <a:pt x="114" y="33"/>
                  </a:lnTo>
                  <a:lnTo>
                    <a:pt x="111" y="34"/>
                  </a:lnTo>
                  <a:lnTo>
                    <a:pt x="103" y="34"/>
                  </a:lnTo>
                  <a:lnTo>
                    <a:pt x="95" y="38"/>
                  </a:lnTo>
                  <a:lnTo>
                    <a:pt x="86" y="42"/>
                  </a:lnTo>
                  <a:lnTo>
                    <a:pt x="80" y="46"/>
                  </a:lnTo>
                  <a:lnTo>
                    <a:pt x="71" y="50"/>
                  </a:lnTo>
                  <a:lnTo>
                    <a:pt x="69" y="53"/>
                  </a:lnTo>
                  <a:lnTo>
                    <a:pt x="63" y="63"/>
                  </a:lnTo>
                  <a:lnTo>
                    <a:pt x="59" y="74"/>
                  </a:lnTo>
                  <a:lnTo>
                    <a:pt x="54" y="84"/>
                  </a:lnTo>
                  <a:lnTo>
                    <a:pt x="50" y="91"/>
                  </a:lnTo>
                  <a:lnTo>
                    <a:pt x="42" y="93"/>
                  </a:lnTo>
                  <a:lnTo>
                    <a:pt x="36" y="99"/>
                  </a:lnTo>
                  <a:lnTo>
                    <a:pt x="29" y="105"/>
                  </a:lnTo>
                  <a:lnTo>
                    <a:pt x="21" y="112"/>
                  </a:lnTo>
                  <a:lnTo>
                    <a:pt x="12" y="116"/>
                  </a:lnTo>
                  <a:lnTo>
                    <a:pt x="6" y="122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0"/>
                  </a:lnTo>
                  <a:lnTo>
                    <a:pt x="10" y="114"/>
                  </a:lnTo>
                  <a:lnTo>
                    <a:pt x="19" y="105"/>
                  </a:lnTo>
                  <a:lnTo>
                    <a:pt x="27" y="99"/>
                  </a:lnTo>
                  <a:lnTo>
                    <a:pt x="27" y="93"/>
                  </a:lnTo>
                  <a:lnTo>
                    <a:pt x="33" y="88"/>
                  </a:lnTo>
                  <a:lnTo>
                    <a:pt x="36" y="78"/>
                  </a:lnTo>
                  <a:lnTo>
                    <a:pt x="42" y="71"/>
                  </a:lnTo>
                  <a:lnTo>
                    <a:pt x="44" y="61"/>
                  </a:lnTo>
                  <a:lnTo>
                    <a:pt x="50" y="55"/>
                  </a:lnTo>
                  <a:lnTo>
                    <a:pt x="54" y="48"/>
                  </a:lnTo>
                  <a:lnTo>
                    <a:pt x="57" y="46"/>
                  </a:lnTo>
                  <a:lnTo>
                    <a:pt x="59" y="42"/>
                  </a:lnTo>
                  <a:lnTo>
                    <a:pt x="67" y="40"/>
                  </a:lnTo>
                  <a:lnTo>
                    <a:pt x="74" y="36"/>
                  </a:lnTo>
                  <a:lnTo>
                    <a:pt x="84" y="34"/>
                  </a:lnTo>
                  <a:lnTo>
                    <a:pt x="92" y="31"/>
                  </a:lnTo>
                  <a:lnTo>
                    <a:pt x="99" y="29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11" y="23"/>
                  </a:lnTo>
                  <a:lnTo>
                    <a:pt x="120" y="14"/>
                  </a:lnTo>
                  <a:lnTo>
                    <a:pt x="128" y="8"/>
                  </a:lnTo>
                  <a:lnTo>
                    <a:pt x="135" y="4"/>
                  </a:lnTo>
                  <a:lnTo>
                    <a:pt x="141" y="0"/>
                  </a:lnTo>
                  <a:lnTo>
                    <a:pt x="151" y="0"/>
                  </a:lnTo>
                  <a:lnTo>
                    <a:pt x="152" y="0"/>
                  </a:lnTo>
                  <a:lnTo>
                    <a:pt x="160" y="4"/>
                  </a:lnTo>
                  <a:lnTo>
                    <a:pt x="166" y="8"/>
                  </a:lnTo>
                  <a:lnTo>
                    <a:pt x="175" y="14"/>
                  </a:lnTo>
                  <a:lnTo>
                    <a:pt x="185" y="21"/>
                  </a:lnTo>
                  <a:lnTo>
                    <a:pt x="196" y="29"/>
                  </a:lnTo>
                  <a:lnTo>
                    <a:pt x="206" y="38"/>
                  </a:lnTo>
                  <a:lnTo>
                    <a:pt x="219" y="50"/>
                  </a:lnTo>
                  <a:lnTo>
                    <a:pt x="230" y="57"/>
                  </a:lnTo>
                  <a:lnTo>
                    <a:pt x="240" y="67"/>
                  </a:lnTo>
                  <a:lnTo>
                    <a:pt x="249" y="76"/>
                  </a:lnTo>
                  <a:lnTo>
                    <a:pt x="259" y="84"/>
                  </a:lnTo>
                  <a:lnTo>
                    <a:pt x="267" y="91"/>
                  </a:lnTo>
                  <a:lnTo>
                    <a:pt x="274" y="99"/>
                  </a:lnTo>
                  <a:lnTo>
                    <a:pt x="280" y="103"/>
                  </a:lnTo>
                  <a:lnTo>
                    <a:pt x="282" y="109"/>
                  </a:lnTo>
                  <a:lnTo>
                    <a:pt x="282" y="112"/>
                  </a:lnTo>
                  <a:lnTo>
                    <a:pt x="284" y="120"/>
                  </a:lnTo>
                  <a:lnTo>
                    <a:pt x="282" y="126"/>
                  </a:lnTo>
                  <a:lnTo>
                    <a:pt x="280" y="133"/>
                  </a:lnTo>
                  <a:lnTo>
                    <a:pt x="274" y="139"/>
                  </a:lnTo>
                  <a:lnTo>
                    <a:pt x="270" y="145"/>
                  </a:lnTo>
                  <a:lnTo>
                    <a:pt x="265" y="149"/>
                  </a:lnTo>
                  <a:lnTo>
                    <a:pt x="263" y="149"/>
                  </a:lnTo>
                  <a:lnTo>
                    <a:pt x="257" y="149"/>
                  </a:lnTo>
                  <a:lnTo>
                    <a:pt x="249" y="147"/>
                  </a:lnTo>
                  <a:lnTo>
                    <a:pt x="244" y="145"/>
                  </a:lnTo>
                  <a:lnTo>
                    <a:pt x="236" y="143"/>
                  </a:lnTo>
                  <a:lnTo>
                    <a:pt x="227" y="139"/>
                  </a:lnTo>
                  <a:lnTo>
                    <a:pt x="219" y="133"/>
                  </a:lnTo>
                  <a:lnTo>
                    <a:pt x="209" y="126"/>
                  </a:lnTo>
                  <a:lnTo>
                    <a:pt x="202" y="116"/>
                  </a:lnTo>
                  <a:lnTo>
                    <a:pt x="171" y="88"/>
                  </a:lnTo>
                  <a:lnTo>
                    <a:pt x="173" y="90"/>
                  </a:lnTo>
                  <a:lnTo>
                    <a:pt x="175" y="93"/>
                  </a:lnTo>
                  <a:lnTo>
                    <a:pt x="179" y="101"/>
                  </a:lnTo>
                  <a:lnTo>
                    <a:pt x="183" y="107"/>
                  </a:lnTo>
                  <a:lnTo>
                    <a:pt x="189" y="114"/>
                  </a:lnTo>
                  <a:lnTo>
                    <a:pt x="192" y="124"/>
                  </a:lnTo>
                  <a:lnTo>
                    <a:pt x="200" y="133"/>
                  </a:lnTo>
                  <a:lnTo>
                    <a:pt x="204" y="143"/>
                  </a:lnTo>
                  <a:lnTo>
                    <a:pt x="209" y="152"/>
                  </a:lnTo>
                  <a:lnTo>
                    <a:pt x="213" y="160"/>
                  </a:lnTo>
                  <a:lnTo>
                    <a:pt x="219" y="169"/>
                  </a:lnTo>
                  <a:lnTo>
                    <a:pt x="221" y="175"/>
                  </a:lnTo>
                  <a:lnTo>
                    <a:pt x="225" y="183"/>
                  </a:lnTo>
                  <a:lnTo>
                    <a:pt x="227" y="188"/>
                  </a:lnTo>
                  <a:lnTo>
                    <a:pt x="228" y="194"/>
                  </a:lnTo>
                  <a:lnTo>
                    <a:pt x="227" y="200"/>
                  </a:lnTo>
                  <a:lnTo>
                    <a:pt x="227" y="206"/>
                  </a:lnTo>
                  <a:lnTo>
                    <a:pt x="223" y="211"/>
                  </a:lnTo>
                  <a:lnTo>
                    <a:pt x="221" y="217"/>
                  </a:lnTo>
                  <a:lnTo>
                    <a:pt x="213" y="223"/>
                  </a:lnTo>
                  <a:lnTo>
                    <a:pt x="208" y="228"/>
                  </a:lnTo>
                  <a:lnTo>
                    <a:pt x="200" y="230"/>
                  </a:lnTo>
                  <a:lnTo>
                    <a:pt x="192" y="232"/>
                  </a:lnTo>
                  <a:lnTo>
                    <a:pt x="185" y="232"/>
                  </a:lnTo>
                  <a:lnTo>
                    <a:pt x="183" y="232"/>
                  </a:lnTo>
                  <a:lnTo>
                    <a:pt x="181" y="234"/>
                  </a:lnTo>
                  <a:lnTo>
                    <a:pt x="181" y="240"/>
                  </a:lnTo>
                  <a:lnTo>
                    <a:pt x="177" y="245"/>
                  </a:lnTo>
                  <a:lnTo>
                    <a:pt x="171" y="253"/>
                  </a:lnTo>
                  <a:lnTo>
                    <a:pt x="164" y="253"/>
                  </a:lnTo>
                  <a:lnTo>
                    <a:pt x="156" y="251"/>
                  </a:lnTo>
                  <a:lnTo>
                    <a:pt x="151" y="249"/>
                  </a:lnTo>
                  <a:lnTo>
                    <a:pt x="145" y="247"/>
                  </a:lnTo>
                  <a:lnTo>
                    <a:pt x="135" y="242"/>
                  </a:lnTo>
                  <a:lnTo>
                    <a:pt x="133" y="240"/>
                  </a:lnTo>
                  <a:lnTo>
                    <a:pt x="133" y="240"/>
                  </a:lnTo>
                  <a:lnTo>
                    <a:pt x="132" y="247"/>
                  </a:lnTo>
                  <a:lnTo>
                    <a:pt x="128" y="249"/>
                  </a:lnTo>
                  <a:lnTo>
                    <a:pt x="124" y="251"/>
                  </a:lnTo>
                  <a:lnTo>
                    <a:pt x="118" y="253"/>
                  </a:lnTo>
                  <a:lnTo>
                    <a:pt x="113" y="253"/>
                  </a:lnTo>
                  <a:lnTo>
                    <a:pt x="101" y="249"/>
                  </a:lnTo>
                  <a:lnTo>
                    <a:pt x="92" y="244"/>
                  </a:lnTo>
                  <a:lnTo>
                    <a:pt x="80" y="234"/>
                  </a:lnTo>
                  <a:lnTo>
                    <a:pt x="73" y="225"/>
                  </a:lnTo>
                  <a:lnTo>
                    <a:pt x="65" y="213"/>
                  </a:lnTo>
                  <a:lnTo>
                    <a:pt x="59" y="204"/>
                  </a:lnTo>
                  <a:lnTo>
                    <a:pt x="55" y="198"/>
                  </a:lnTo>
                  <a:lnTo>
                    <a:pt x="55" y="196"/>
                  </a:lnTo>
                  <a:lnTo>
                    <a:pt x="63" y="183"/>
                  </a:lnTo>
                  <a:lnTo>
                    <a:pt x="63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6" name="Freeform 69"/>
            <p:cNvSpPr>
              <a:spLocks/>
            </p:cNvSpPr>
            <p:nvPr/>
          </p:nvSpPr>
          <p:spPr bwMode="auto">
            <a:xfrm flipH="1">
              <a:off x="8145463" y="5395913"/>
              <a:ext cx="88900" cy="304800"/>
            </a:xfrm>
            <a:custGeom>
              <a:avLst/>
              <a:gdLst>
                <a:gd name="T0" fmla="*/ 76 w 112"/>
                <a:gd name="T1" fmla="*/ 9 h 384"/>
                <a:gd name="T2" fmla="*/ 80 w 112"/>
                <a:gd name="T3" fmla="*/ 21 h 384"/>
                <a:gd name="T4" fmla="*/ 86 w 112"/>
                <a:gd name="T5" fmla="*/ 40 h 384"/>
                <a:gd name="T6" fmla="*/ 88 w 112"/>
                <a:gd name="T7" fmla="*/ 51 h 384"/>
                <a:gd name="T8" fmla="*/ 91 w 112"/>
                <a:gd name="T9" fmla="*/ 65 h 384"/>
                <a:gd name="T10" fmla="*/ 91 w 112"/>
                <a:gd name="T11" fmla="*/ 78 h 384"/>
                <a:gd name="T12" fmla="*/ 93 w 112"/>
                <a:gd name="T13" fmla="*/ 93 h 384"/>
                <a:gd name="T14" fmla="*/ 93 w 112"/>
                <a:gd name="T15" fmla="*/ 110 h 384"/>
                <a:gd name="T16" fmla="*/ 93 w 112"/>
                <a:gd name="T17" fmla="*/ 127 h 384"/>
                <a:gd name="T18" fmla="*/ 93 w 112"/>
                <a:gd name="T19" fmla="*/ 144 h 384"/>
                <a:gd name="T20" fmla="*/ 91 w 112"/>
                <a:gd name="T21" fmla="*/ 163 h 384"/>
                <a:gd name="T22" fmla="*/ 88 w 112"/>
                <a:gd name="T23" fmla="*/ 182 h 384"/>
                <a:gd name="T24" fmla="*/ 84 w 112"/>
                <a:gd name="T25" fmla="*/ 203 h 384"/>
                <a:gd name="T26" fmla="*/ 76 w 112"/>
                <a:gd name="T27" fmla="*/ 222 h 384"/>
                <a:gd name="T28" fmla="*/ 71 w 112"/>
                <a:gd name="T29" fmla="*/ 239 h 384"/>
                <a:gd name="T30" fmla="*/ 63 w 112"/>
                <a:gd name="T31" fmla="*/ 255 h 384"/>
                <a:gd name="T32" fmla="*/ 55 w 112"/>
                <a:gd name="T33" fmla="*/ 272 h 384"/>
                <a:gd name="T34" fmla="*/ 50 w 112"/>
                <a:gd name="T35" fmla="*/ 285 h 384"/>
                <a:gd name="T36" fmla="*/ 42 w 112"/>
                <a:gd name="T37" fmla="*/ 296 h 384"/>
                <a:gd name="T38" fmla="*/ 29 w 112"/>
                <a:gd name="T39" fmla="*/ 319 h 384"/>
                <a:gd name="T40" fmla="*/ 17 w 112"/>
                <a:gd name="T41" fmla="*/ 335 h 384"/>
                <a:gd name="T42" fmla="*/ 8 w 112"/>
                <a:gd name="T43" fmla="*/ 346 h 384"/>
                <a:gd name="T44" fmla="*/ 0 w 112"/>
                <a:gd name="T45" fmla="*/ 355 h 384"/>
                <a:gd name="T46" fmla="*/ 17 w 112"/>
                <a:gd name="T47" fmla="*/ 382 h 384"/>
                <a:gd name="T48" fmla="*/ 29 w 112"/>
                <a:gd name="T49" fmla="*/ 365 h 384"/>
                <a:gd name="T50" fmla="*/ 42 w 112"/>
                <a:gd name="T51" fmla="*/ 346 h 384"/>
                <a:gd name="T52" fmla="*/ 53 w 112"/>
                <a:gd name="T53" fmla="*/ 331 h 384"/>
                <a:gd name="T54" fmla="*/ 59 w 112"/>
                <a:gd name="T55" fmla="*/ 317 h 384"/>
                <a:gd name="T56" fmla="*/ 67 w 112"/>
                <a:gd name="T57" fmla="*/ 304 h 384"/>
                <a:gd name="T58" fmla="*/ 74 w 112"/>
                <a:gd name="T59" fmla="*/ 289 h 384"/>
                <a:gd name="T60" fmla="*/ 82 w 112"/>
                <a:gd name="T61" fmla="*/ 274 h 384"/>
                <a:gd name="T62" fmla="*/ 88 w 112"/>
                <a:gd name="T63" fmla="*/ 255 h 384"/>
                <a:gd name="T64" fmla="*/ 93 w 112"/>
                <a:gd name="T65" fmla="*/ 238 h 384"/>
                <a:gd name="T66" fmla="*/ 101 w 112"/>
                <a:gd name="T67" fmla="*/ 217 h 384"/>
                <a:gd name="T68" fmla="*/ 105 w 112"/>
                <a:gd name="T69" fmla="*/ 198 h 384"/>
                <a:gd name="T70" fmla="*/ 109 w 112"/>
                <a:gd name="T71" fmla="*/ 177 h 384"/>
                <a:gd name="T72" fmla="*/ 110 w 112"/>
                <a:gd name="T73" fmla="*/ 156 h 384"/>
                <a:gd name="T74" fmla="*/ 112 w 112"/>
                <a:gd name="T75" fmla="*/ 137 h 384"/>
                <a:gd name="T76" fmla="*/ 112 w 112"/>
                <a:gd name="T77" fmla="*/ 118 h 384"/>
                <a:gd name="T78" fmla="*/ 112 w 112"/>
                <a:gd name="T79" fmla="*/ 101 h 384"/>
                <a:gd name="T80" fmla="*/ 110 w 112"/>
                <a:gd name="T81" fmla="*/ 85 h 384"/>
                <a:gd name="T82" fmla="*/ 109 w 112"/>
                <a:gd name="T83" fmla="*/ 70 h 384"/>
                <a:gd name="T84" fmla="*/ 107 w 112"/>
                <a:gd name="T85" fmla="*/ 55 h 384"/>
                <a:gd name="T86" fmla="*/ 105 w 112"/>
                <a:gd name="T87" fmla="*/ 42 h 384"/>
                <a:gd name="T88" fmla="*/ 103 w 112"/>
                <a:gd name="T89" fmla="*/ 25 h 384"/>
                <a:gd name="T90" fmla="*/ 99 w 112"/>
                <a:gd name="T91" fmla="*/ 8 h 384"/>
                <a:gd name="T92" fmla="*/ 97 w 112"/>
                <a:gd name="T93" fmla="*/ 0 h 384"/>
                <a:gd name="T94" fmla="*/ 74 w 112"/>
                <a:gd name="T95" fmla="*/ 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" h="384">
                  <a:moveTo>
                    <a:pt x="74" y="6"/>
                  </a:moveTo>
                  <a:lnTo>
                    <a:pt x="76" y="9"/>
                  </a:lnTo>
                  <a:lnTo>
                    <a:pt x="76" y="15"/>
                  </a:lnTo>
                  <a:lnTo>
                    <a:pt x="80" y="21"/>
                  </a:lnTo>
                  <a:lnTo>
                    <a:pt x="82" y="28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8" y="51"/>
                  </a:lnTo>
                  <a:lnTo>
                    <a:pt x="88" y="59"/>
                  </a:lnTo>
                  <a:lnTo>
                    <a:pt x="91" y="65"/>
                  </a:lnTo>
                  <a:lnTo>
                    <a:pt x="91" y="70"/>
                  </a:lnTo>
                  <a:lnTo>
                    <a:pt x="91" y="78"/>
                  </a:lnTo>
                  <a:lnTo>
                    <a:pt x="91" y="85"/>
                  </a:lnTo>
                  <a:lnTo>
                    <a:pt x="93" y="93"/>
                  </a:lnTo>
                  <a:lnTo>
                    <a:pt x="93" y="101"/>
                  </a:lnTo>
                  <a:lnTo>
                    <a:pt x="93" y="110"/>
                  </a:lnTo>
                  <a:lnTo>
                    <a:pt x="93" y="118"/>
                  </a:lnTo>
                  <a:lnTo>
                    <a:pt x="93" y="127"/>
                  </a:lnTo>
                  <a:lnTo>
                    <a:pt x="93" y="135"/>
                  </a:lnTo>
                  <a:lnTo>
                    <a:pt x="93" y="144"/>
                  </a:lnTo>
                  <a:lnTo>
                    <a:pt x="91" y="152"/>
                  </a:lnTo>
                  <a:lnTo>
                    <a:pt x="91" y="163"/>
                  </a:lnTo>
                  <a:lnTo>
                    <a:pt x="88" y="173"/>
                  </a:lnTo>
                  <a:lnTo>
                    <a:pt x="88" y="182"/>
                  </a:lnTo>
                  <a:lnTo>
                    <a:pt x="86" y="194"/>
                  </a:lnTo>
                  <a:lnTo>
                    <a:pt x="84" y="203"/>
                  </a:lnTo>
                  <a:lnTo>
                    <a:pt x="80" y="213"/>
                  </a:lnTo>
                  <a:lnTo>
                    <a:pt x="76" y="222"/>
                  </a:lnTo>
                  <a:lnTo>
                    <a:pt x="74" y="230"/>
                  </a:lnTo>
                  <a:lnTo>
                    <a:pt x="71" y="239"/>
                  </a:lnTo>
                  <a:lnTo>
                    <a:pt x="67" y="247"/>
                  </a:lnTo>
                  <a:lnTo>
                    <a:pt x="63" y="255"/>
                  </a:lnTo>
                  <a:lnTo>
                    <a:pt x="59" y="264"/>
                  </a:lnTo>
                  <a:lnTo>
                    <a:pt x="55" y="272"/>
                  </a:lnTo>
                  <a:lnTo>
                    <a:pt x="53" y="277"/>
                  </a:lnTo>
                  <a:lnTo>
                    <a:pt x="50" y="285"/>
                  </a:lnTo>
                  <a:lnTo>
                    <a:pt x="46" y="291"/>
                  </a:lnTo>
                  <a:lnTo>
                    <a:pt x="42" y="296"/>
                  </a:lnTo>
                  <a:lnTo>
                    <a:pt x="36" y="308"/>
                  </a:lnTo>
                  <a:lnTo>
                    <a:pt x="29" y="319"/>
                  </a:lnTo>
                  <a:lnTo>
                    <a:pt x="23" y="327"/>
                  </a:lnTo>
                  <a:lnTo>
                    <a:pt x="17" y="335"/>
                  </a:lnTo>
                  <a:lnTo>
                    <a:pt x="12" y="340"/>
                  </a:lnTo>
                  <a:lnTo>
                    <a:pt x="8" y="346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15" y="384"/>
                  </a:lnTo>
                  <a:lnTo>
                    <a:pt x="17" y="382"/>
                  </a:lnTo>
                  <a:lnTo>
                    <a:pt x="25" y="373"/>
                  </a:lnTo>
                  <a:lnTo>
                    <a:pt x="29" y="365"/>
                  </a:lnTo>
                  <a:lnTo>
                    <a:pt x="36" y="357"/>
                  </a:lnTo>
                  <a:lnTo>
                    <a:pt x="42" y="346"/>
                  </a:lnTo>
                  <a:lnTo>
                    <a:pt x="50" y="338"/>
                  </a:lnTo>
                  <a:lnTo>
                    <a:pt x="53" y="331"/>
                  </a:lnTo>
                  <a:lnTo>
                    <a:pt x="55" y="325"/>
                  </a:lnTo>
                  <a:lnTo>
                    <a:pt x="59" y="317"/>
                  </a:lnTo>
                  <a:lnTo>
                    <a:pt x="63" y="312"/>
                  </a:lnTo>
                  <a:lnTo>
                    <a:pt x="67" y="304"/>
                  </a:lnTo>
                  <a:lnTo>
                    <a:pt x="71" y="296"/>
                  </a:lnTo>
                  <a:lnTo>
                    <a:pt x="74" y="289"/>
                  </a:lnTo>
                  <a:lnTo>
                    <a:pt x="80" y="281"/>
                  </a:lnTo>
                  <a:lnTo>
                    <a:pt x="82" y="274"/>
                  </a:lnTo>
                  <a:lnTo>
                    <a:pt x="86" y="264"/>
                  </a:lnTo>
                  <a:lnTo>
                    <a:pt x="88" y="255"/>
                  </a:lnTo>
                  <a:lnTo>
                    <a:pt x="91" y="247"/>
                  </a:lnTo>
                  <a:lnTo>
                    <a:pt x="93" y="238"/>
                  </a:lnTo>
                  <a:lnTo>
                    <a:pt x="97" y="228"/>
                  </a:lnTo>
                  <a:lnTo>
                    <a:pt x="101" y="217"/>
                  </a:lnTo>
                  <a:lnTo>
                    <a:pt x="105" y="209"/>
                  </a:lnTo>
                  <a:lnTo>
                    <a:pt x="105" y="198"/>
                  </a:lnTo>
                  <a:lnTo>
                    <a:pt x="107" y="188"/>
                  </a:lnTo>
                  <a:lnTo>
                    <a:pt x="109" y="177"/>
                  </a:lnTo>
                  <a:lnTo>
                    <a:pt x="110" y="167"/>
                  </a:lnTo>
                  <a:lnTo>
                    <a:pt x="110" y="156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2" y="118"/>
                  </a:lnTo>
                  <a:lnTo>
                    <a:pt x="112" y="110"/>
                  </a:lnTo>
                  <a:lnTo>
                    <a:pt x="112" y="101"/>
                  </a:lnTo>
                  <a:lnTo>
                    <a:pt x="112" y="93"/>
                  </a:lnTo>
                  <a:lnTo>
                    <a:pt x="110" y="85"/>
                  </a:lnTo>
                  <a:lnTo>
                    <a:pt x="110" y="76"/>
                  </a:lnTo>
                  <a:lnTo>
                    <a:pt x="109" y="70"/>
                  </a:lnTo>
                  <a:lnTo>
                    <a:pt x="109" y="63"/>
                  </a:lnTo>
                  <a:lnTo>
                    <a:pt x="107" y="55"/>
                  </a:lnTo>
                  <a:lnTo>
                    <a:pt x="107" y="47"/>
                  </a:lnTo>
                  <a:lnTo>
                    <a:pt x="105" y="42"/>
                  </a:lnTo>
                  <a:lnTo>
                    <a:pt x="105" y="36"/>
                  </a:lnTo>
                  <a:lnTo>
                    <a:pt x="103" y="25"/>
                  </a:lnTo>
                  <a:lnTo>
                    <a:pt x="101" y="17"/>
                  </a:lnTo>
                  <a:lnTo>
                    <a:pt x="99" y="8"/>
                  </a:lnTo>
                  <a:lnTo>
                    <a:pt x="97" y="4"/>
                  </a:lnTo>
                  <a:lnTo>
                    <a:pt x="97" y="0"/>
                  </a:lnTo>
                  <a:lnTo>
                    <a:pt x="74" y="6"/>
                  </a:lnTo>
                  <a:lnTo>
                    <a:pt x="7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7" name="Freeform 70"/>
            <p:cNvSpPr>
              <a:spLocks/>
            </p:cNvSpPr>
            <p:nvPr/>
          </p:nvSpPr>
          <p:spPr bwMode="auto">
            <a:xfrm flipH="1">
              <a:off x="7953375" y="5375275"/>
              <a:ext cx="161925" cy="244475"/>
            </a:xfrm>
            <a:custGeom>
              <a:avLst/>
              <a:gdLst>
                <a:gd name="T0" fmla="*/ 0 w 206"/>
                <a:gd name="T1" fmla="*/ 17 h 308"/>
                <a:gd name="T2" fmla="*/ 6 w 206"/>
                <a:gd name="T3" fmla="*/ 33 h 308"/>
                <a:gd name="T4" fmla="*/ 12 w 206"/>
                <a:gd name="T5" fmla="*/ 50 h 308"/>
                <a:gd name="T6" fmla="*/ 19 w 206"/>
                <a:gd name="T7" fmla="*/ 71 h 308"/>
                <a:gd name="T8" fmla="*/ 27 w 206"/>
                <a:gd name="T9" fmla="*/ 88 h 308"/>
                <a:gd name="T10" fmla="*/ 33 w 206"/>
                <a:gd name="T11" fmla="*/ 101 h 308"/>
                <a:gd name="T12" fmla="*/ 38 w 206"/>
                <a:gd name="T13" fmla="*/ 114 h 308"/>
                <a:gd name="T14" fmla="*/ 44 w 206"/>
                <a:gd name="T15" fmla="*/ 128 h 308"/>
                <a:gd name="T16" fmla="*/ 50 w 206"/>
                <a:gd name="T17" fmla="*/ 141 h 308"/>
                <a:gd name="T18" fmla="*/ 56 w 206"/>
                <a:gd name="T19" fmla="*/ 156 h 308"/>
                <a:gd name="T20" fmla="*/ 61 w 206"/>
                <a:gd name="T21" fmla="*/ 168 h 308"/>
                <a:gd name="T22" fmla="*/ 67 w 206"/>
                <a:gd name="T23" fmla="*/ 183 h 308"/>
                <a:gd name="T24" fmla="*/ 73 w 206"/>
                <a:gd name="T25" fmla="*/ 196 h 308"/>
                <a:gd name="T26" fmla="*/ 78 w 206"/>
                <a:gd name="T27" fmla="*/ 209 h 308"/>
                <a:gd name="T28" fmla="*/ 88 w 206"/>
                <a:gd name="T29" fmla="*/ 228 h 308"/>
                <a:gd name="T30" fmla="*/ 99 w 206"/>
                <a:gd name="T31" fmla="*/ 253 h 308"/>
                <a:gd name="T32" fmla="*/ 109 w 206"/>
                <a:gd name="T33" fmla="*/ 272 h 308"/>
                <a:gd name="T34" fmla="*/ 116 w 206"/>
                <a:gd name="T35" fmla="*/ 289 h 308"/>
                <a:gd name="T36" fmla="*/ 126 w 206"/>
                <a:gd name="T37" fmla="*/ 304 h 308"/>
                <a:gd name="T38" fmla="*/ 133 w 206"/>
                <a:gd name="T39" fmla="*/ 303 h 308"/>
                <a:gd name="T40" fmla="*/ 139 w 206"/>
                <a:gd name="T41" fmla="*/ 285 h 308"/>
                <a:gd name="T42" fmla="*/ 145 w 206"/>
                <a:gd name="T43" fmla="*/ 266 h 308"/>
                <a:gd name="T44" fmla="*/ 151 w 206"/>
                <a:gd name="T45" fmla="*/ 244 h 308"/>
                <a:gd name="T46" fmla="*/ 154 w 206"/>
                <a:gd name="T47" fmla="*/ 227 h 308"/>
                <a:gd name="T48" fmla="*/ 158 w 206"/>
                <a:gd name="T49" fmla="*/ 213 h 308"/>
                <a:gd name="T50" fmla="*/ 160 w 206"/>
                <a:gd name="T51" fmla="*/ 200 h 308"/>
                <a:gd name="T52" fmla="*/ 164 w 206"/>
                <a:gd name="T53" fmla="*/ 187 h 308"/>
                <a:gd name="T54" fmla="*/ 168 w 206"/>
                <a:gd name="T55" fmla="*/ 173 h 308"/>
                <a:gd name="T56" fmla="*/ 172 w 206"/>
                <a:gd name="T57" fmla="*/ 158 h 308"/>
                <a:gd name="T58" fmla="*/ 173 w 206"/>
                <a:gd name="T59" fmla="*/ 145 h 308"/>
                <a:gd name="T60" fmla="*/ 177 w 206"/>
                <a:gd name="T61" fmla="*/ 131 h 308"/>
                <a:gd name="T62" fmla="*/ 179 w 206"/>
                <a:gd name="T63" fmla="*/ 118 h 308"/>
                <a:gd name="T64" fmla="*/ 183 w 206"/>
                <a:gd name="T65" fmla="*/ 103 h 308"/>
                <a:gd name="T66" fmla="*/ 185 w 206"/>
                <a:gd name="T67" fmla="*/ 90 h 308"/>
                <a:gd name="T68" fmla="*/ 187 w 206"/>
                <a:gd name="T69" fmla="*/ 76 h 308"/>
                <a:gd name="T70" fmla="*/ 192 w 206"/>
                <a:gd name="T71" fmla="*/ 59 h 308"/>
                <a:gd name="T72" fmla="*/ 196 w 206"/>
                <a:gd name="T73" fmla="*/ 38 h 308"/>
                <a:gd name="T74" fmla="*/ 200 w 206"/>
                <a:gd name="T75" fmla="*/ 21 h 308"/>
                <a:gd name="T76" fmla="*/ 206 w 206"/>
                <a:gd name="T77" fmla="*/ 4 h 308"/>
                <a:gd name="T78" fmla="*/ 185 w 206"/>
                <a:gd name="T79" fmla="*/ 0 h 308"/>
                <a:gd name="T80" fmla="*/ 19 w 206"/>
                <a:gd name="T81" fmla="*/ 8 h 308"/>
                <a:gd name="T82" fmla="*/ 0 w 206"/>
                <a:gd name="T83" fmla="*/ 1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6" h="308">
                  <a:moveTo>
                    <a:pt x="0" y="16"/>
                  </a:moveTo>
                  <a:lnTo>
                    <a:pt x="0" y="17"/>
                  </a:lnTo>
                  <a:lnTo>
                    <a:pt x="4" y="27"/>
                  </a:lnTo>
                  <a:lnTo>
                    <a:pt x="6" y="33"/>
                  </a:lnTo>
                  <a:lnTo>
                    <a:pt x="8" y="42"/>
                  </a:lnTo>
                  <a:lnTo>
                    <a:pt x="12" y="50"/>
                  </a:lnTo>
                  <a:lnTo>
                    <a:pt x="18" y="61"/>
                  </a:lnTo>
                  <a:lnTo>
                    <a:pt x="19" y="71"/>
                  </a:lnTo>
                  <a:lnTo>
                    <a:pt x="25" y="82"/>
                  </a:lnTo>
                  <a:lnTo>
                    <a:pt x="27" y="88"/>
                  </a:lnTo>
                  <a:lnTo>
                    <a:pt x="29" y="93"/>
                  </a:lnTo>
                  <a:lnTo>
                    <a:pt x="33" y="101"/>
                  </a:lnTo>
                  <a:lnTo>
                    <a:pt x="37" y="109"/>
                  </a:lnTo>
                  <a:lnTo>
                    <a:pt x="38" y="114"/>
                  </a:lnTo>
                  <a:lnTo>
                    <a:pt x="40" y="120"/>
                  </a:lnTo>
                  <a:lnTo>
                    <a:pt x="44" y="128"/>
                  </a:lnTo>
                  <a:lnTo>
                    <a:pt x="46" y="135"/>
                  </a:lnTo>
                  <a:lnTo>
                    <a:pt x="50" y="141"/>
                  </a:lnTo>
                  <a:lnTo>
                    <a:pt x="52" y="149"/>
                  </a:lnTo>
                  <a:lnTo>
                    <a:pt x="56" y="156"/>
                  </a:lnTo>
                  <a:lnTo>
                    <a:pt x="59" y="162"/>
                  </a:lnTo>
                  <a:lnTo>
                    <a:pt x="61" y="168"/>
                  </a:lnTo>
                  <a:lnTo>
                    <a:pt x="65" y="175"/>
                  </a:lnTo>
                  <a:lnTo>
                    <a:pt x="67" y="183"/>
                  </a:lnTo>
                  <a:lnTo>
                    <a:pt x="71" y="189"/>
                  </a:lnTo>
                  <a:lnTo>
                    <a:pt x="73" y="196"/>
                  </a:lnTo>
                  <a:lnTo>
                    <a:pt x="76" y="204"/>
                  </a:lnTo>
                  <a:lnTo>
                    <a:pt x="78" y="209"/>
                  </a:lnTo>
                  <a:lnTo>
                    <a:pt x="82" y="217"/>
                  </a:lnTo>
                  <a:lnTo>
                    <a:pt x="88" y="228"/>
                  </a:lnTo>
                  <a:lnTo>
                    <a:pt x="94" y="242"/>
                  </a:lnTo>
                  <a:lnTo>
                    <a:pt x="99" y="253"/>
                  </a:lnTo>
                  <a:lnTo>
                    <a:pt x="105" y="265"/>
                  </a:lnTo>
                  <a:lnTo>
                    <a:pt x="109" y="272"/>
                  </a:lnTo>
                  <a:lnTo>
                    <a:pt x="113" y="282"/>
                  </a:lnTo>
                  <a:lnTo>
                    <a:pt x="116" y="289"/>
                  </a:lnTo>
                  <a:lnTo>
                    <a:pt x="120" y="297"/>
                  </a:lnTo>
                  <a:lnTo>
                    <a:pt x="126" y="304"/>
                  </a:lnTo>
                  <a:lnTo>
                    <a:pt x="132" y="308"/>
                  </a:lnTo>
                  <a:lnTo>
                    <a:pt x="133" y="303"/>
                  </a:lnTo>
                  <a:lnTo>
                    <a:pt x="137" y="293"/>
                  </a:lnTo>
                  <a:lnTo>
                    <a:pt x="139" y="285"/>
                  </a:lnTo>
                  <a:lnTo>
                    <a:pt x="141" y="276"/>
                  </a:lnTo>
                  <a:lnTo>
                    <a:pt x="145" y="266"/>
                  </a:lnTo>
                  <a:lnTo>
                    <a:pt x="149" y="257"/>
                  </a:lnTo>
                  <a:lnTo>
                    <a:pt x="151" y="244"/>
                  </a:lnTo>
                  <a:lnTo>
                    <a:pt x="152" y="232"/>
                  </a:lnTo>
                  <a:lnTo>
                    <a:pt x="154" y="227"/>
                  </a:lnTo>
                  <a:lnTo>
                    <a:pt x="156" y="221"/>
                  </a:lnTo>
                  <a:lnTo>
                    <a:pt x="158" y="213"/>
                  </a:lnTo>
                  <a:lnTo>
                    <a:pt x="160" y="208"/>
                  </a:lnTo>
                  <a:lnTo>
                    <a:pt x="160" y="200"/>
                  </a:lnTo>
                  <a:lnTo>
                    <a:pt x="164" y="194"/>
                  </a:lnTo>
                  <a:lnTo>
                    <a:pt x="164" y="187"/>
                  </a:lnTo>
                  <a:lnTo>
                    <a:pt x="168" y="179"/>
                  </a:lnTo>
                  <a:lnTo>
                    <a:pt x="168" y="173"/>
                  </a:lnTo>
                  <a:lnTo>
                    <a:pt x="170" y="166"/>
                  </a:lnTo>
                  <a:lnTo>
                    <a:pt x="172" y="158"/>
                  </a:lnTo>
                  <a:lnTo>
                    <a:pt x="173" y="152"/>
                  </a:lnTo>
                  <a:lnTo>
                    <a:pt x="173" y="145"/>
                  </a:lnTo>
                  <a:lnTo>
                    <a:pt x="175" y="139"/>
                  </a:lnTo>
                  <a:lnTo>
                    <a:pt x="177" y="131"/>
                  </a:lnTo>
                  <a:lnTo>
                    <a:pt x="179" y="124"/>
                  </a:lnTo>
                  <a:lnTo>
                    <a:pt x="179" y="118"/>
                  </a:lnTo>
                  <a:lnTo>
                    <a:pt x="181" y="111"/>
                  </a:lnTo>
                  <a:lnTo>
                    <a:pt x="183" y="103"/>
                  </a:lnTo>
                  <a:lnTo>
                    <a:pt x="185" y="97"/>
                  </a:lnTo>
                  <a:lnTo>
                    <a:pt x="185" y="90"/>
                  </a:lnTo>
                  <a:lnTo>
                    <a:pt x="187" y="82"/>
                  </a:lnTo>
                  <a:lnTo>
                    <a:pt x="187" y="76"/>
                  </a:lnTo>
                  <a:lnTo>
                    <a:pt x="191" y="71"/>
                  </a:lnTo>
                  <a:lnTo>
                    <a:pt x="192" y="59"/>
                  </a:lnTo>
                  <a:lnTo>
                    <a:pt x="196" y="48"/>
                  </a:lnTo>
                  <a:lnTo>
                    <a:pt x="196" y="38"/>
                  </a:lnTo>
                  <a:lnTo>
                    <a:pt x="200" y="29"/>
                  </a:lnTo>
                  <a:lnTo>
                    <a:pt x="200" y="21"/>
                  </a:lnTo>
                  <a:lnTo>
                    <a:pt x="202" y="16"/>
                  </a:lnTo>
                  <a:lnTo>
                    <a:pt x="206" y="4"/>
                  </a:lnTo>
                  <a:lnTo>
                    <a:pt x="206" y="2"/>
                  </a:lnTo>
                  <a:lnTo>
                    <a:pt x="185" y="0"/>
                  </a:lnTo>
                  <a:lnTo>
                    <a:pt x="126" y="261"/>
                  </a:lnTo>
                  <a:lnTo>
                    <a:pt x="19" y="8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8" name="Freeform 71"/>
            <p:cNvSpPr>
              <a:spLocks/>
            </p:cNvSpPr>
            <p:nvPr/>
          </p:nvSpPr>
          <p:spPr bwMode="auto">
            <a:xfrm flipH="1">
              <a:off x="7167563" y="5351463"/>
              <a:ext cx="811213" cy="198438"/>
            </a:xfrm>
            <a:custGeom>
              <a:avLst/>
              <a:gdLst>
                <a:gd name="T0" fmla="*/ 33 w 1021"/>
                <a:gd name="T1" fmla="*/ 17 h 251"/>
                <a:gd name="T2" fmla="*/ 69 w 1021"/>
                <a:gd name="T3" fmla="*/ 19 h 251"/>
                <a:gd name="T4" fmla="*/ 111 w 1021"/>
                <a:gd name="T5" fmla="*/ 28 h 251"/>
                <a:gd name="T6" fmla="*/ 147 w 1021"/>
                <a:gd name="T7" fmla="*/ 55 h 251"/>
                <a:gd name="T8" fmla="*/ 191 w 1021"/>
                <a:gd name="T9" fmla="*/ 91 h 251"/>
                <a:gd name="T10" fmla="*/ 242 w 1021"/>
                <a:gd name="T11" fmla="*/ 137 h 251"/>
                <a:gd name="T12" fmla="*/ 280 w 1021"/>
                <a:gd name="T13" fmla="*/ 163 h 251"/>
                <a:gd name="T14" fmla="*/ 314 w 1021"/>
                <a:gd name="T15" fmla="*/ 182 h 251"/>
                <a:gd name="T16" fmla="*/ 348 w 1021"/>
                <a:gd name="T17" fmla="*/ 203 h 251"/>
                <a:gd name="T18" fmla="*/ 386 w 1021"/>
                <a:gd name="T19" fmla="*/ 222 h 251"/>
                <a:gd name="T20" fmla="*/ 428 w 1021"/>
                <a:gd name="T21" fmla="*/ 236 h 251"/>
                <a:gd name="T22" fmla="*/ 472 w 1021"/>
                <a:gd name="T23" fmla="*/ 247 h 251"/>
                <a:gd name="T24" fmla="*/ 516 w 1021"/>
                <a:gd name="T25" fmla="*/ 251 h 251"/>
                <a:gd name="T26" fmla="*/ 557 w 1021"/>
                <a:gd name="T27" fmla="*/ 249 h 251"/>
                <a:gd name="T28" fmla="*/ 597 w 1021"/>
                <a:gd name="T29" fmla="*/ 245 h 251"/>
                <a:gd name="T30" fmla="*/ 635 w 1021"/>
                <a:gd name="T31" fmla="*/ 236 h 251"/>
                <a:gd name="T32" fmla="*/ 671 w 1021"/>
                <a:gd name="T33" fmla="*/ 226 h 251"/>
                <a:gd name="T34" fmla="*/ 706 w 1021"/>
                <a:gd name="T35" fmla="*/ 213 h 251"/>
                <a:gd name="T36" fmla="*/ 757 w 1021"/>
                <a:gd name="T37" fmla="*/ 190 h 251"/>
                <a:gd name="T38" fmla="*/ 797 w 1021"/>
                <a:gd name="T39" fmla="*/ 167 h 251"/>
                <a:gd name="T40" fmla="*/ 822 w 1021"/>
                <a:gd name="T41" fmla="*/ 154 h 251"/>
                <a:gd name="T42" fmla="*/ 835 w 1021"/>
                <a:gd name="T43" fmla="*/ 122 h 251"/>
                <a:gd name="T44" fmla="*/ 856 w 1021"/>
                <a:gd name="T45" fmla="*/ 85 h 251"/>
                <a:gd name="T46" fmla="*/ 902 w 1021"/>
                <a:gd name="T47" fmla="*/ 46 h 251"/>
                <a:gd name="T48" fmla="*/ 934 w 1021"/>
                <a:gd name="T49" fmla="*/ 63 h 251"/>
                <a:gd name="T50" fmla="*/ 970 w 1021"/>
                <a:gd name="T51" fmla="*/ 84 h 251"/>
                <a:gd name="T52" fmla="*/ 1008 w 1021"/>
                <a:gd name="T53" fmla="*/ 106 h 251"/>
                <a:gd name="T54" fmla="*/ 991 w 1021"/>
                <a:gd name="T55" fmla="*/ 142 h 251"/>
                <a:gd name="T56" fmla="*/ 960 w 1021"/>
                <a:gd name="T57" fmla="*/ 146 h 251"/>
                <a:gd name="T58" fmla="*/ 922 w 1021"/>
                <a:gd name="T59" fmla="*/ 135 h 251"/>
                <a:gd name="T60" fmla="*/ 892 w 1021"/>
                <a:gd name="T61" fmla="*/ 123 h 251"/>
                <a:gd name="T62" fmla="*/ 898 w 1021"/>
                <a:gd name="T63" fmla="*/ 148 h 251"/>
                <a:gd name="T64" fmla="*/ 943 w 1021"/>
                <a:gd name="T65" fmla="*/ 163 h 251"/>
                <a:gd name="T66" fmla="*/ 978 w 1021"/>
                <a:gd name="T67" fmla="*/ 165 h 251"/>
                <a:gd name="T68" fmla="*/ 1014 w 1021"/>
                <a:gd name="T69" fmla="*/ 148 h 251"/>
                <a:gd name="T70" fmla="*/ 1021 w 1021"/>
                <a:gd name="T71" fmla="*/ 116 h 251"/>
                <a:gd name="T72" fmla="*/ 991 w 1021"/>
                <a:gd name="T73" fmla="*/ 80 h 251"/>
                <a:gd name="T74" fmla="*/ 940 w 1021"/>
                <a:gd name="T75" fmla="*/ 44 h 251"/>
                <a:gd name="T76" fmla="*/ 902 w 1021"/>
                <a:gd name="T77" fmla="*/ 30 h 251"/>
                <a:gd name="T78" fmla="*/ 862 w 1021"/>
                <a:gd name="T79" fmla="*/ 57 h 251"/>
                <a:gd name="T80" fmla="*/ 829 w 1021"/>
                <a:gd name="T81" fmla="*/ 99 h 251"/>
                <a:gd name="T82" fmla="*/ 806 w 1021"/>
                <a:gd name="T83" fmla="*/ 142 h 251"/>
                <a:gd name="T84" fmla="*/ 778 w 1021"/>
                <a:gd name="T85" fmla="*/ 161 h 251"/>
                <a:gd name="T86" fmla="*/ 732 w 1021"/>
                <a:gd name="T87" fmla="*/ 182 h 251"/>
                <a:gd name="T88" fmla="*/ 685 w 1021"/>
                <a:gd name="T89" fmla="*/ 203 h 251"/>
                <a:gd name="T90" fmla="*/ 651 w 1021"/>
                <a:gd name="T91" fmla="*/ 215 h 251"/>
                <a:gd name="T92" fmla="*/ 618 w 1021"/>
                <a:gd name="T93" fmla="*/ 224 h 251"/>
                <a:gd name="T94" fmla="*/ 582 w 1021"/>
                <a:gd name="T95" fmla="*/ 230 h 251"/>
                <a:gd name="T96" fmla="*/ 544 w 1021"/>
                <a:gd name="T97" fmla="*/ 234 h 251"/>
                <a:gd name="T98" fmla="*/ 508 w 1021"/>
                <a:gd name="T99" fmla="*/ 234 h 251"/>
                <a:gd name="T100" fmla="*/ 472 w 1021"/>
                <a:gd name="T101" fmla="*/ 230 h 251"/>
                <a:gd name="T102" fmla="*/ 434 w 1021"/>
                <a:gd name="T103" fmla="*/ 217 h 251"/>
                <a:gd name="T104" fmla="*/ 400 w 1021"/>
                <a:gd name="T105" fmla="*/ 203 h 251"/>
                <a:gd name="T106" fmla="*/ 364 w 1021"/>
                <a:gd name="T107" fmla="*/ 186 h 251"/>
                <a:gd name="T108" fmla="*/ 331 w 1021"/>
                <a:gd name="T109" fmla="*/ 169 h 251"/>
                <a:gd name="T110" fmla="*/ 272 w 1021"/>
                <a:gd name="T111" fmla="*/ 127 h 251"/>
                <a:gd name="T112" fmla="*/ 221 w 1021"/>
                <a:gd name="T113" fmla="*/ 85 h 251"/>
                <a:gd name="T114" fmla="*/ 179 w 1021"/>
                <a:gd name="T115" fmla="*/ 49 h 251"/>
                <a:gd name="T116" fmla="*/ 143 w 1021"/>
                <a:gd name="T117" fmla="*/ 19 h 251"/>
                <a:gd name="T118" fmla="*/ 90 w 1021"/>
                <a:gd name="T119" fmla="*/ 0 h 251"/>
                <a:gd name="T120" fmla="*/ 33 w 1021"/>
                <a:gd name="T121" fmla="*/ 0 h 251"/>
                <a:gd name="T122" fmla="*/ 0 w 1021"/>
                <a:gd name="T123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1" h="251">
                  <a:moveTo>
                    <a:pt x="12" y="19"/>
                  </a:moveTo>
                  <a:lnTo>
                    <a:pt x="14" y="17"/>
                  </a:lnTo>
                  <a:lnTo>
                    <a:pt x="21" y="17"/>
                  </a:lnTo>
                  <a:lnTo>
                    <a:pt x="25" y="17"/>
                  </a:lnTo>
                  <a:lnTo>
                    <a:pt x="33" y="17"/>
                  </a:lnTo>
                  <a:lnTo>
                    <a:pt x="38" y="17"/>
                  </a:lnTo>
                  <a:lnTo>
                    <a:pt x="46" y="17"/>
                  </a:lnTo>
                  <a:lnTo>
                    <a:pt x="52" y="17"/>
                  </a:lnTo>
                  <a:lnTo>
                    <a:pt x="61" y="17"/>
                  </a:lnTo>
                  <a:lnTo>
                    <a:pt x="69" y="19"/>
                  </a:lnTo>
                  <a:lnTo>
                    <a:pt x="78" y="19"/>
                  </a:lnTo>
                  <a:lnTo>
                    <a:pt x="84" y="21"/>
                  </a:lnTo>
                  <a:lnTo>
                    <a:pt x="94" y="23"/>
                  </a:lnTo>
                  <a:lnTo>
                    <a:pt x="101" y="25"/>
                  </a:lnTo>
                  <a:lnTo>
                    <a:pt x="111" y="28"/>
                  </a:lnTo>
                  <a:lnTo>
                    <a:pt x="116" y="32"/>
                  </a:lnTo>
                  <a:lnTo>
                    <a:pt x="128" y="38"/>
                  </a:lnTo>
                  <a:lnTo>
                    <a:pt x="133" y="42"/>
                  </a:lnTo>
                  <a:lnTo>
                    <a:pt x="141" y="47"/>
                  </a:lnTo>
                  <a:lnTo>
                    <a:pt x="147" y="55"/>
                  </a:lnTo>
                  <a:lnTo>
                    <a:pt x="154" y="63"/>
                  </a:lnTo>
                  <a:lnTo>
                    <a:pt x="162" y="68"/>
                  </a:lnTo>
                  <a:lnTo>
                    <a:pt x="172" y="74"/>
                  </a:lnTo>
                  <a:lnTo>
                    <a:pt x="179" y="84"/>
                  </a:lnTo>
                  <a:lnTo>
                    <a:pt x="191" y="91"/>
                  </a:lnTo>
                  <a:lnTo>
                    <a:pt x="200" y="101"/>
                  </a:lnTo>
                  <a:lnTo>
                    <a:pt x="210" y="110"/>
                  </a:lnTo>
                  <a:lnTo>
                    <a:pt x="219" y="118"/>
                  </a:lnTo>
                  <a:lnTo>
                    <a:pt x="232" y="127"/>
                  </a:lnTo>
                  <a:lnTo>
                    <a:pt x="242" y="137"/>
                  </a:lnTo>
                  <a:lnTo>
                    <a:pt x="255" y="144"/>
                  </a:lnTo>
                  <a:lnTo>
                    <a:pt x="261" y="148"/>
                  </a:lnTo>
                  <a:lnTo>
                    <a:pt x="267" y="154"/>
                  </a:lnTo>
                  <a:lnTo>
                    <a:pt x="272" y="158"/>
                  </a:lnTo>
                  <a:lnTo>
                    <a:pt x="280" y="163"/>
                  </a:lnTo>
                  <a:lnTo>
                    <a:pt x="286" y="167"/>
                  </a:lnTo>
                  <a:lnTo>
                    <a:pt x="293" y="171"/>
                  </a:lnTo>
                  <a:lnTo>
                    <a:pt x="299" y="175"/>
                  </a:lnTo>
                  <a:lnTo>
                    <a:pt x="306" y="180"/>
                  </a:lnTo>
                  <a:lnTo>
                    <a:pt x="314" y="182"/>
                  </a:lnTo>
                  <a:lnTo>
                    <a:pt x="320" y="188"/>
                  </a:lnTo>
                  <a:lnTo>
                    <a:pt x="327" y="192"/>
                  </a:lnTo>
                  <a:lnTo>
                    <a:pt x="335" y="198"/>
                  </a:lnTo>
                  <a:lnTo>
                    <a:pt x="343" y="201"/>
                  </a:lnTo>
                  <a:lnTo>
                    <a:pt x="348" y="203"/>
                  </a:lnTo>
                  <a:lnTo>
                    <a:pt x="356" y="207"/>
                  </a:lnTo>
                  <a:lnTo>
                    <a:pt x="364" y="213"/>
                  </a:lnTo>
                  <a:lnTo>
                    <a:pt x="371" y="215"/>
                  </a:lnTo>
                  <a:lnTo>
                    <a:pt x="379" y="219"/>
                  </a:lnTo>
                  <a:lnTo>
                    <a:pt x="386" y="222"/>
                  </a:lnTo>
                  <a:lnTo>
                    <a:pt x="396" y="226"/>
                  </a:lnTo>
                  <a:lnTo>
                    <a:pt x="403" y="228"/>
                  </a:lnTo>
                  <a:lnTo>
                    <a:pt x="413" y="230"/>
                  </a:lnTo>
                  <a:lnTo>
                    <a:pt x="419" y="234"/>
                  </a:lnTo>
                  <a:lnTo>
                    <a:pt x="428" y="236"/>
                  </a:lnTo>
                  <a:lnTo>
                    <a:pt x="438" y="239"/>
                  </a:lnTo>
                  <a:lnTo>
                    <a:pt x="445" y="241"/>
                  </a:lnTo>
                  <a:lnTo>
                    <a:pt x="455" y="243"/>
                  </a:lnTo>
                  <a:lnTo>
                    <a:pt x="464" y="247"/>
                  </a:lnTo>
                  <a:lnTo>
                    <a:pt x="472" y="247"/>
                  </a:lnTo>
                  <a:lnTo>
                    <a:pt x="481" y="247"/>
                  </a:lnTo>
                  <a:lnTo>
                    <a:pt x="489" y="249"/>
                  </a:lnTo>
                  <a:lnTo>
                    <a:pt x="498" y="251"/>
                  </a:lnTo>
                  <a:lnTo>
                    <a:pt x="506" y="251"/>
                  </a:lnTo>
                  <a:lnTo>
                    <a:pt x="516" y="251"/>
                  </a:lnTo>
                  <a:lnTo>
                    <a:pt x="523" y="251"/>
                  </a:lnTo>
                  <a:lnTo>
                    <a:pt x="533" y="251"/>
                  </a:lnTo>
                  <a:lnTo>
                    <a:pt x="540" y="251"/>
                  </a:lnTo>
                  <a:lnTo>
                    <a:pt x="548" y="251"/>
                  </a:lnTo>
                  <a:lnTo>
                    <a:pt x="557" y="249"/>
                  </a:lnTo>
                  <a:lnTo>
                    <a:pt x="565" y="249"/>
                  </a:lnTo>
                  <a:lnTo>
                    <a:pt x="573" y="247"/>
                  </a:lnTo>
                  <a:lnTo>
                    <a:pt x="582" y="247"/>
                  </a:lnTo>
                  <a:lnTo>
                    <a:pt x="590" y="245"/>
                  </a:lnTo>
                  <a:lnTo>
                    <a:pt x="597" y="245"/>
                  </a:lnTo>
                  <a:lnTo>
                    <a:pt x="605" y="243"/>
                  </a:lnTo>
                  <a:lnTo>
                    <a:pt x="613" y="241"/>
                  </a:lnTo>
                  <a:lnTo>
                    <a:pt x="620" y="239"/>
                  </a:lnTo>
                  <a:lnTo>
                    <a:pt x="628" y="239"/>
                  </a:lnTo>
                  <a:lnTo>
                    <a:pt x="635" y="236"/>
                  </a:lnTo>
                  <a:lnTo>
                    <a:pt x="643" y="234"/>
                  </a:lnTo>
                  <a:lnTo>
                    <a:pt x="651" y="232"/>
                  </a:lnTo>
                  <a:lnTo>
                    <a:pt x="658" y="230"/>
                  </a:lnTo>
                  <a:lnTo>
                    <a:pt x="666" y="228"/>
                  </a:lnTo>
                  <a:lnTo>
                    <a:pt x="671" y="226"/>
                  </a:lnTo>
                  <a:lnTo>
                    <a:pt x="679" y="222"/>
                  </a:lnTo>
                  <a:lnTo>
                    <a:pt x="687" y="220"/>
                  </a:lnTo>
                  <a:lnTo>
                    <a:pt x="692" y="219"/>
                  </a:lnTo>
                  <a:lnTo>
                    <a:pt x="698" y="217"/>
                  </a:lnTo>
                  <a:lnTo>
                    <a:pt x="706" y="213"/>
                  </a:lnTo>
                  <a:lnTo>
                    <a:pt x="713" y="213"/>
                  </a:lnTo>
                  <a:lnTo>
                    <a:pt x="725" y="207"/>
                  </a:lnTo>
                  <a:lnTo>
                    <a:pt x="736" y="201"/>
                  </a:lnTo>
                  <a:lnTo>
                    <a:pt x="746" y="196"/>
                  </a:lnTo>
                  <a:lnTo>
                    <a:pt x="757" y="190"/>
                  </a:lnTo>
                  <a:lnTo>
                    <a:pt x="765" y="184"/>
                  </a:lnTo>
                  <a:lnTo>
                    <a:pt x="774" y="180"/>
                  </a:lnTo>
                  <a:lnTo>
                    <a:pt x="784" y="175"/>
                  </a:lnTo>
                  <a:lnTo>
                    <a:pt x="791" y="171"/>
                  </a:lnTo>
                  <a:lnTo>
                    <a:pt x="797" y="167"/>
                  </a:lnTo>
                  <a:lnTo>
                    <a:pt x="803" y="163"/>
                  </a:lnTo>
                  <a:lnTo>
                    <a:pt x="808" y="160"/>
                  </a:lnTo>
                  <a:lnTo>
                    <a:pt x="814" y="158"/>
                  </a:lnTo>
                  <a:lnTo>
                    <a:pt x="820" y="154"/>
                  </a:lnTo>
                  <a:lnTo>
                    <a:pt x="822" y="154"/>
                  </a:lnTo>
                  <a:lnTo>
                    <a:pt x="822" y="150"/>
                  </a:lnTo>
                  <a:lnTo>
                    <a:pt x="827" y="141"/>
                  </a:lnTo>
                  <a:lnTo>
                    <a:pt x="827" y="133"/>
                  </a:lnTo>
                  <a:lnTo>
                    <a:pt x="831" y="127"/>
                  </a:lnTo>
                  <a:lnTo>
                    <a:pt x="835" y="122"/>
                  </a:lnTo>
                  <a:lnTo>
                    <a:pt x="839" y="116"/>
                  </a:lnTo>
                  <a:lnTo>
                    <a:pt x="843" y="106"/>
                  </a:lnTo>
                  <a:lnTo>
                    <a:pt x="846" y="99"/>
                  </a:lnTo>
                  <a:lnTo>
                    <a:pt x="850" y="91"/>
                  </a:lnTo>
                  <a:lnTo>
                    <a:pt x="856" y="85"/>
                  </a:lnTo>
                  <a:lnTo>
                    <a:pt x="863" y="76"/>
                  </a:lnTo>
                  <a:lnTo>
                    <a:pt x="871" y="70"/>
                  </a:lnTo>
                  <a:lnTo>
                    <a:pt x="883" y="59"/>
                  </a:lnTo>
                  <a:lnTo>
                    <a:pt x="892" y="51"/>
                  </a:lnTo>
                  <a:lnTo>
                    <a:pt x="902" y="46"/>
                  </a:lnTo>
                  <a:lnTo>
                    <a:pt x="913" y="49"/>
                  </a:lnTo>
                  <a:lnTo>
                    <a:pt x="917" y="51"/>
                  </a:lnTo>
                  <a:lnTo>
                    <a:pt x="921" y="53"/>
                  </a:lnTo>
                  <a:lnTo>
                    <a:pt x="926" y="57"/>
                  </a:lnTo>
                  <a:lnTo>
                    <a:pt x="934" y="63"/>
                  </a:lnTo>
                  <a:lnTo>
                    <a:pt x="941" y="65"/>
                  </a:lnTo>
                  <a:lnTo>
                    <a:pt x="947" y="70"/>
                  </a:lnTo>
                  <a:lnTo>
                    <a:pt x="957" y="74"/>
                  </a:lnTo>
                  <a:lnTo>
                    <a:pt x="964" y="80"/>
                  </a:lnTo>
                  <a:lnTo>
                    <a:pt x="970" y="84"/>
                  </a:lnTo>
                  <a:lnTo>
                    <a:pt x="978" y="87"/>
                  </a:lnTo>
                  <a:lnTo>
                    <a:pt x="983" y="91"/>
                  </a:lnTo>
                  <a:lnTo>
                    <a:pt x="991" y="95"/>
                  </a:lnTo>
                  <a:lnTo>
                    <a:pt x="1000" y="101"/>
                  </a:lnTo>
                  <a:lnTo>
                    <a:pt x="1008" y="106"/>
                  </a:lnTo>
                  <a:lnTo>
                    <a:pt x="1010" y="116"/>
                  </a:lnTo>
                  <a:lnTo>
                    <a:pt x="1006" y="127"/>
                  </a:lnTo>
                  <a:lnTo>
                    <a:pt x="1002" y="133"/>
                  </a:lnTo>
                  <a:lnTo>
                    <a:pt x="997" y="139"/>
                  </a:lnTo>
                  <a:lnTo>
                    <a:pt x="991" y="142"/>
                  </a:lnTo>
                  <a:lnTo>
                    <a:pt x="985" y="146"/>
                  </a:lnTo>
                  <a:lnTo>
                    <a:pt x="979" y="146"/>
                  </a:lnTo>
                  <a:lnTo>
                    <a:pt x="974" y="148"/>
                  </a:lnTo>
                  <a:lnTo>
                    <a:pt x="968" y="146"/>
                  </a:lnTo>
                  <a:lnTo>
                    <a:pt x="960" y="146"/>
                  </a:lnTo>
                  <a:lnTo>
                    <a:pt x="953" y="144"/>
                  </a:lnTo>
                  <a:lnTo>
                    <a:pt x="945" y="142"/>
                  </a:lnTo>
                  <a:lnTo>
                    <a:pt x="938" y="139"/>
                  </a:lnTo>
                  <a:lnTo>
                    <a:pt x="930" y="139"/>
                  </a:lnTo>
                  <a:lnTo>
                    <a:pt x="922" y="135"/>
                  </a:lnTo>
                  <a:lnTo>
                    <a:pt x="915" y="133"/>
                  </a:lnTo>
                  <a:lnTo>
                    <a:pt x="907" y="131"/>
                  </a:lnTo>
                  <a:lnTo>
                    <a:pt x="903" y="127"/>
                  </a:lnTo>
                  <a:lnTo>
                    <a:pt x="894" y="123"/>
                  </a:lnTo>
                  <a:lnTo>
                    <a:pt x="892" y="123"/>
                  </a:lnTo>
                  <a:lnTo>
                    <a:pt x="888" y="123"/>
                  </a:lnTo>
                  <a:lnTo>
                    <a:pt x="886" y="129"/>
                  </a:lnTo>
                  <a:lnTo>
                    <a:pt x="886" y="135"/>
                  </a:lnTo>
                  <a:lnTo>
                    <a:pt x="892" y="144"/>
                  </a:lnTo>
                  <a:lnTo>
                    <a:pt x="898" y="148"/>
                  </a:lnTo>
                  <a:lnTo>
                    <a:pt x="909" y="154"/>
                  </a:lnTo>
                  <a:lnTo>
                    <a:pt x="919" y="156"/>
                  </a:lnTo>
                  <a:lnTo>
                    <a:pt x="932" y="161"/>
                  </a:lnTo>
                  <a:lnTo>
                    <a:pt x="938" y="161"/>
                  </a:lnTo>
                  <a:lnTo>
                    <a:pt x="943" y="163"/>
                  </a:lnTo>
                  <a:lnTo>
                    <a:pt x="951" y="165"/>
                  </a:lnTo>
                  <a:lnTo>
                    <a:pt x="959" y="165"/>
                  </a:lnTo>
                  <a:lnTo>
                    <a:pt x="964" y="165"/>
                  </a:lnTo>
                  <a:lnTo>
                    <a:pt x="970" y="165"/>
                  </a:lnTo>
                  <a:lnTo>
                    <a:pt x="978" y="165"/>
                  </a:lnTo>
                  <a:lnTo>
                    <a:pt x="985" y="165"/>
                  </a:lnTo>
                  <a:lnTo>
                    <a:pt x="995" y="161"/>
                  </a:lnTo>
                  <a:lnTo>
                    <a:pt x="1002" y="160"/>
                  </a:lnTo>
                  <a:lnTo>
                    <a:pt x="1008" y="154"/>
                  </a:lnTo>
                  <a:lnTo>
                    <a:pt x="1014" y="148"/>
                  </a:lnTo>
                  <a:lnTo>
                    <a:pt x="1016" y="142"/>
                  </a:lnTo>
                  <a:lnTo>
                    <a:pt x="1017" y="137"/>
                  </a:lnTo>
                  <a:lnTo>
                    <a:pt x="1017" y="129"/>
                  </a:lnTo>
                  <a:lnTo>
                    <a:pt x="1021" y="122"/>
                  </a:lnTo>
                  <a:lnTo>
                    <a:pt x="1021" y="116"/>
                  </a:lnTo>
                  <a:lnTo>
                    <a:pt x="1017" y="110"/>
                  </a:lnTo>
                  <a:lnTo>
                    <a:pt x="1016" y="104"/>
                  </a:lnTo>
                  <a:lnTo>
                    <a:pt x="1008" y="97"/>
                  </a:lnTo>
                  <a:lnTo>
                    <a:pt x="1000" y="89"/>
                  </a:lnTo>
                  <a:lnTo>
                    <a:pt x="991" y="80"/>
                  </a:lnTo>
                  <a:lnTo>
                    <a:pt x="981" y="72"/>
                  </a:lnTo>
                  <a:lnTo>
                    <a:pt x="972" y="65"/>
                  </a:lnTo>
                  <a:lnTo>
                    <a:pt x="960" y="57"/>
                  </a:lnTo>
                  <a:lnTo>
                    <a:pt x="951" y="51"/>
                  </a:lnTo>
                  <a:lnTo>
                    <a:pt x="940" y="44"/>
                  </a:lnTo>
                  <a:lnTo>
                    <a:pt x="930" y="38"/>
                  </a:lnTo>
                  <a:lnTo>
                    <a:pt x="919" y="34"/>
                  </a:lnTo>
                  <a:lnTo>
                    <a:pt x="913" y="32"/>
                  </a:lnTo>
                  <a:lnTo>
                    <a:pt x="905" y="30"/>
                  </a:lnTo>
                  <a:lnTo>
                    <a:pt x="902" y="30"/>
                  </a:lnTo>
                  <a:lnTo>
                    <a:pt x="892" y="34"/>
                  </a:lnTo>
                  <a:lnTo>
                    <a:pt x="881" y="42"/>
                  </a:lnTo>
                  <a:lnTo>
                    <a:pt x="873" y="46"/>
                  </a:lnTo>
                  <a:lnTo>
                    <a:pt x="867" y="51"/>
                  </a:lnTo>
                  <a:lnTo>
                    <a:pt x="862" y="57"/>
                  </a:lnTo>
                  <a:lnTo>
                    <a:pt x="856" y="65"/>
                  </a:lnTo>
                  <a:lnTo>
                    <a:pt x="848" y="72"/>
                  </a:lnTo>
                  <a:lnTo>
                    <a:pt x="841" y="80"/>
                  </a:lnTo>
                  <a:lnTo>
                    <a:pt x="835" y="89"/>
                  </a:lnTo>
                  <a:lnTo>
                    <a:pt x="829" y="99"/>
                  </a:lnTo>
                  <a:lnTo>
                    <a:pt x="824" y="110"/>
                  </a:lnTo>
                  <a:lnTo>
                    <a:pt x="818" y="120"/>
                  </a:lnTo>
                  <a:lnTo>
                    <a:pt x="812" y="131"/>
                  </a:lnTo>
                  <a:lnTo>
                    <a:pt x="810" y="142"/>
                  </a:lnTo>
                  <a:lnTo>
                    <a:pt x="806" y="142"/>
                  </a:lnTo>
                  <a:lnTo>
                    <a:pt x="801" y="148"/>
                  </a:lnTo>
                  <a:lnTo>
                    <a:pt x="795" y="150"/>
                  </a:lnTo>
                  <a:lnTo>
                    <a:pt x="791" y="154"/>
                  </a:lnTo>
                  <a:lnTo>
                    <a:pt x="784" y="156"/>
                  </a:lnTo>
                  <a:lnTo>
                    <a:pt x="778" y="161"/>
                  </a:lnTo>
                  <a:lnTo>
                    <a:pt x="768" y="165"/>
                  </a:lnTo>
                  <a:lnTo>
                    <a:pt x="761" y="169"/>
                  </a:lnTo>
                  <a:lnTo>
                    <a:pt x="751" y="173"/>
                  </a:lnTo>
                  <a:lnTo>
                    <a:pt x="742" y="179"/>
                  </a:lnTo>
                  <a:lnTo>
                    <a:pt x="732" y="182"/>
                  </a:lnTo>
                  <a:lnTo>
                    <a:pt x="721" y="188"/>
                  </a:lnTo>
                  <a:lnTo>
                    <a:pt x="710" y="194"/>
                  </a:lnTo>
                  <a:lnTo>
                    <a:pt x="698" y="200"/>
                  </a:lnTo>
                  <a:lnTo>
                    <a:pt x="692" y="201"/>
                  </a:lnTo>
                  <a:lnTo>
                    <a:pt x="685" y="203"/>
                  </a:lnTo>
                  <a:lnTo>
                    <a:pt x="677" y="205"/>
                  </a:lnTo>
                  <a:lnTo>
                    <a:pt x="671" y="207"/>
                  </a:lnTo>
                  <a:lnTo>
                    <a:pt x="666" y="209"/>
                  </a:lnTo>
                  <a:lnTo>
                    <a:pt x="658" y="213"/>
                  </a:lnTo>
                  <a:lnTo>
                    <a:pt x="651" y="215"/>
                  </a:lnTo>
                  <a:lnTo>
                    <a:pt x="645" y="217"/>
                  </a:lnTo>
                  <a:lnTo>
                    <a:pt x="639" y="219"/>
                  </a:lnTo>
                  <a:lnTo>
                    <a:pt x="632" y="220"/>
                  </a:lnTo>
                  <a:lnTo>
                    <a:pt x="624" y="220"/>
                  </a:lnTo>
                  <a:lnTo>
                    <a:pt x="618" y="224"/>
                  </a:lnTo>
                  <a:lnTo>
                    <a:pt x="611" y="224"/>
                  </a:lnTo>
                  <a:lnTo>
                    <a:pt x="605" y="228"/>
                  </a:lnTo>
                  <a:lnTo>
                    <a:pt x="597" y="228"/>
                  </a:lnTo>
                  <a:lnTo>
                    <a:pt x="590" y="230"/>
                  </a:lnTo>
                  <a:lnTo>
                    <a:pt x="582" y="230"/>
                  </a:lnTo>
                  <a:lnTo>
                    <a:pt x="575" y="232"/>
                  </a:lnTo>
                  <a:lnTo>
                    <a:pt x="567" y="234"/>
                  </a:lnTo>
                  <a:lnTo>
                    <a:pt x="559" y="234"/>
                  </a:lnTo>
                  <a:lnTo>
                    <a:pt x="552" y="234"/>
                  </a:lnTo>
                  <a:lnTo>
                    <a:pt x="544" y="234"/>
                  </a:lnTo>
                  <a:lnTo>
                    <a:pt x="537" y="234"/>
                  </a:lnTo>
                  <a:lnTo>
                    <a:pt x="531" y="236"/>
                  </a:lnTo>
                  <a:lnTo>
                    <a:pt x="521" y="234"/>
                  </a:lnTo>
                  <a:lnTo>
                    <a:pt x="516" y="234"/>
                  </a:lnTo>
                  <a:lnTo>
                    <a:pt x="508" y="234"/>
                  </a:lnTo>
                  <a:lnTo>
                    <a:pt x="500" y="234"/>
                  </a:lnTo>
                  <a:lnTo>
                    <a:pt x="493" y="234"/>
                  </a:lnTo>
                  <a:lnTo>
                    <a:pt x="487" y="232"/>
                  </a:lnTo>
                  <a:lnTo>
                    <a:pt x="479" y="230"/>
                  </a:lnTo>
                  <a:lnTo>
                    <a:pt x="472" y="230"/>
                  </a:lnTo>
                  <a:lnTo>
                    <a:pt x="464" y="228"/>
                  </a:lnTo>
                  <a:lnTo>
                    <a:pt x="457" y="224"/>
                  </a:lnTo>
                  <a:lnTo>
                    <a:pt x="449" y="222"/>
                  </a:lnTo>
                  <a:lnTo>
                    <a:pt x="441" y="220"/>
                  </a:lnTo>
                  <a:lnTo>
                    <a:pt x="434" y="217"/>
                  </a:lnTo>
                  <a:lnTo>
                    <a:pt x="428" y="215"/>
                  </a:lnTo>
                  <a:lnTo>
                    <a:pt x="421" y="213"/>
                  </a:lnTo>
                  <a:lnTo>
                    <a:pt x="413" y="209"/>
                  </a:lnTo>
                  <a:lnTo>
                    <a:pt x="405" y="207"/>
                  </a:lnTo>
                  <a:lnTo>
                    <a:pt x="400" y="203"/>
                  </a:lnTo>
                  <a:lnTo>
                    <a:pt x="392" y="200"/>
                  </a:lnTo>
                  <a:lnTo>
                    <a:pt x="384" y="198"/>
                  </a:lnTo>
                  <a:lnTo>
                    <a:pt x="379" y="194"/>
                  </a:lnTo>
                  <a:lnTo>
                    <a:pt x="371" y="190"/>
                  </a:lnTo>
                  <a:lnTo>
                    <a:pt x="364" y="186"/>
                  </a:lnTo>
                  <a:lnTo>
                    <a:pt x="358" y="184"/>
                  </a:lnTo>
                  <a:lnTo>
                    <a:pt x="352" y="180"/>
                  </a:lnTo>
                  <a:lnTo>
                    <a:pt x="345" y="177"/>
                  </a:lnTo>
                  <a:lnTo>
                    <a:pt x="337" y="173"/>
                  </a:lnTo>
                  <a:lnTo>
                    <a:pt x="331" y="169"/>
                  </a:lnTo>
                  <a:lnTo>
                    <a:pt x="320" y="161"/>
                  </a:lnTo>
                  <a:lnTo>
                    <a:pt x="308" y="154"/>
                  </a:lnTo>
                  <a:lnTo>
                    <a:pt x="295" y="144"/>
                  </a:lnTo>
                  <a:lnTo>
                    <a:pt x="284" y="137"/>
                  </a:lnTo>
                  <a:lnTo>
                    <a:pt x="272" y="127"/>
                  </a:lnTo>
                  <a:lnTo>
                    <a:pt x="263" y="120"/>
                  </a:lnTo>
                  <a:lnTo>
                    <a:pt x="251" y="110"/>
                  </a:lnTo>
                  <a:lnTo>
                    <a:pt x="240" y="103"/>
                  </a:lnTo>
                  <a:lnTo>
                    <a:pt x="230" y="93"/>
                  </a:lnTo>
                  <a:lnTo>
                    <a:pt x="221" y="85"/>
                  </a:lnTo>
                  <a:lnTo>
                    <a:pt x="211" y="78"/>
                  </a:lnTo>
                  <a:lnTo>
                    <a:pt x="204" y="70"/>
                  </a:lnTo>
                  <a:lnTo>
                    <a:pt x="194" y="63"/>
                  </a:lnTo>
                  <a:lnTo>
                    <a:pt x="187" y="57"/>
                  </a:lnTo>
                  <a:lnTo>
                    <a:pt x="179" y="49"/>
                  </a:lnTo>
                  <a:lnTo>
                    <a:pt x="173" y="42"/>
                  </a:lnTo>
                  <a:lnTo>
                    <a:pt x="168" y="36"/>
                  </a:lnTo>
                  <a:lnTo>
                    <a:pt x="162" y="32"/>
                  </a:lnTo>
                  <a:lnTo>
                    <a:pt x="151" y="23"/>
                  </a:lnTo>
                  <a:lnTo>
                    <a:pt x="143" y="19"/>
                  </a:lnTo>
                  <a:lnTo>
                    <a:pt x="135" y="13"/>
                  </a:lnTo>
                  <a:lnTo>
                    <a:pt x="126" y="9"/>
                  </a:lnTo>
                  <a:lnTo>
                    <a:pt x="114" y="6"/>
                  </a:lnTo>
                  <a:lnTo>
                    <a:pt x="103" y="4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3" y="0"/>
                  </a:lnTo>
                  <a:lnTo>
                    <a:pt x="23" y="2"/>
                  </a:lnTo>
                  <a:lnTo>
                    <a:pt x="16" y="4"/>
                  </a:lnTo>
                  <a:lnTo>
                    <a:pt x="8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19" name="Freeform 72"/>
            <p:cNvSpPr>
              <a:spLocks/>
            </p:cNvSpPr>
            <p:nvPr/>
          </p:nvSpPr>
          <p:spPr bwMode="auto">
            <a:xfrm flipH="1">
              <a:off x="7731125" y="5362575"/>
              <a:ext cx="195263" cy="1114425"/>
            </a:xfrm>
            <a:custGeom>
              <a:avLst/>
              <a:gdLst>
                <a:gd name="T0" fmla="*/ 9 w 245"/>
                <a:gd name="T1" fmla="*/ 27 h 1405"/>
                <a:gd name="T2" fmla="*/ 23 w 245"/>
                <a:gd name="T3" fmla="*/ 65 h 1405"/>
                <a:gd name="T4" fmla="*/ 36 w 245"/>
                <a:gd name="T5" fmla="*/ 97 h 1405"/>
                <a:gd name="T6" fmla="*/ 49 w 245"/>
                <a:gd name="T7" fmla="*/ 135 h 1405"/>
                <a:gd name="T8" fmla="*/ 63 w 245"/>
                <a:gd name="T9" fmla="*/ 173 h 1405"/>
                <a:gd name="T10" fmla="*/ 76 w 245"/>
                <a:gd name="T11" fmla="*/ 213 h 1405"/>
                <a:gd name="T12" fmla="*/ 87 w 245"/>
                <a:gd name="T13" fmla="*/ 251 h 1405"/>
                <a:gd name="T14" fmla="*/ 99 w 245"/>
                <a:gd name="T15" fmla="*/ 287 h 1405"/>
                <a:gd name="T16" fmla="*/ 108 w 245"/>
                <a:gd name="T17" fmla="*/ 331 h 1405"/>
                <a:gd name="T18" fmla="*/ 108 w 245"/>
                <a:gd name="T19" fmla="*/ 371 h 1405"/>
                <a:gd name="T20" fmla="*/ 95 w 245"/>
                <a:gd name="T21" fmla="*/ 415 h 1405"/>
                <a:gd name="T22" fmla="*/ 76 w 245"/>
                <a:gd name="T23" fmla="*/ 466 h 1405"/>
                <a:gd name="T24" fmla="*/ 65 w 245"/>
                <a:gd name="T25" fmla="*/ 500 h 1405"/>
                <a:gd name="T26" fmla="*/ 53 w 245"/>
                <a:gd name="T27" fmla="*/ 534 h 1405"/>
                <a:gd name="T28" fmla="*/ 42 w 245"/>
                <a:gd name="T29" fmla="*/ 569 h 1405"/>
                <a:gd name="T30" fmla="*/ 30 w 245"/>
                <a:gd name="T31" fmla="*/ 603 h 1405"/>
                <a:gd name="T32" fmla="*/ 21 w 245"/>
                <a:gd name="T33" fmla="*/ 637 h 1405"/>
                <a:gd name="T34" fmla="*/ 11 w 245"/>
                <a:gd name="T35" fmla="*/ 671 h 1405"/>
                <a:gd name="T36" fmla="*/ 4 w 245"/>
                <a:gd name="T37" fmla="*/ 704 h 1405"/>
                <a:gd name="T38" fmla="*/ 0 w 245"/>
                <a:gd name="T39" fmla="*/ 749 h 1405"/>
                <a:gd name="T40" fmla="*/ 32 w 245"/>
                <a:gd name="T41" fmla="*/ 797 h 1405"/>
                <a:gd name="T42" fmla="*/ 49 w 245"/>
                <a:gd name="T43" fmla="*/ 829 h 1405"/>
                <a:gd name="T44" fmla="*/ 74 w 245"/>
                <a:gd name="T45" fmla="*/ 871 h 1405"/>
                <a:gd name="T46" fmla="*/ 97 w 245"/>
                <a:gd name="T47" fmla="*/ 920 h 1405"/>
                <a:gd name="T48" fmla="*/ 122 w 245"/>
                <a:gd name="T49" fmla="*/ 977 h 1405"/>
                <a:gd name="T50" fmla="*/ 144 w 245"/>
                <a:gd name="T51" fmla="*/ 1040 h 1405"/>
                <a:gd name="T52" fmla="*/ 165 w 245"/>
                <a:gd name="T53" fmla="*/ 1109 h 1405"/>
                <a:gd name="T54" fmla="*/ 182 w 245"/>
                <a:gd name="T55" fmla="*/ 1183 h 1405"/>
                <a:gd name="T56" fmla="*/ 198 w 245"/>
                <a:gd name="T57" fmla="*/ 1262 h 1405"/>
                <a:gd name="T58" fmla="*/ 205 w 245"/>
                <a:gd name="T59" fmla="*/ 1346 h 1405"/>
                <a:gd name="T60" fmla="*/ 245 w 245"/>
                <a:gd name="T61" fmla="*/ 1403 h 1405"/>
                <a:gd name="T62" fmla="*/ 243 w 245"/>
                <a:gd name="T63" fmla="*/ 1367 h 1405"/>
                <a:gd name="T64" fmla="*/ 243 w 245"/>
                <a:gd name="T65" fmla="*/ 1333 h 1405"/>
                <a:gd name="T66" fmla="*/ 239 w 245"/>
                <a:gd name="T67" fmla="*/ 1289 h 1405"/>
                <a:gd name="T68" fmla="*/ 234 w 245"/>
                <a:gd name="T69" fmla="*/ 1238 h 1405"/>
                <a:gd name="T70" fmla="*/ 226 w 245"/>
                <a:gd name="T71" fmla="*/ 1183 h 1405"/>
                <a:gd name="T72" fmla="*/ 209 w 245"/>
                <a:gd name="T73" fmla="*/ 1118 h 1405"/>
                <a:gd name="T74" fmla="*/ 190 w 245"/>
                <a:gd name="T75" fmla="*/ 1051 h 1405"/>
                <a:gd name="T76" fmla="*/ 163 w 245"/>
                <a:gd name="T77" fmla="*/ 981 h 1405"/>
                <a:gd name="T78" fmla="*/ 129 w 245"/>
                <a:gd name="T79" fmla="*/ 913 h 1405"/>
                <a:gd name="T80" fmla="*/ 87 w 245"/>
                <a:gd name="T81" fmla="*/ 844 h 1405"/>
                <a:gd name="T82" fmla="*/ 38 w 245"/>
                <a:gd name="T83" fmla="*/ 774 h 1405"/>
                <a:gd name="T84" fmla="*/ 17 w 245"/>
                <a:gd name="T85" fmla="*/ 734 h 1405"/>
                <a:gd name="T86" fmla="*/ 27 w 245"/>
                <a:gd name="T87" fmla="*/ 696 h 1405"/>
                <a:gd name="T88" fmla="*/ 38 w 245"/>
                <a:gd name="T89" fmla="*/ 648 h 1405"/>
                <a:gd name="T90" fmla="*/ 49 w 245"/>
                <a:gd name="T91" fmla="*/ 603 h 1405"/>
                <a:gd name="T92" fmla="*/ 59 w 245"/>
                <a:gd name="T93" fmla="*/ 569 h 1405"/>
                <a:gd name="T94" fmla="*/ 68 w 245"/>
                <a:gd name="T95" fmla="*/ 534 h 1405"/>
                <a:gd name="T96" fmla="*/ 82 w 245"/>
                <a:gd name="T97" fmla="*/ 496 h 1405"/>
                <a:gd name="T98" fmla="*/ 95 w 245"/>
                <a:gd name="T99" fmla="*/ 456 h 1405"/>
                <a:gd name="T100" fmla="*/ 108 w 245"/>
                <a:gd name="T101" fmla="*/ 422 h 1405"/>
                <a:gd name="T102" fmla="*/ 131 w 245"/>
                <a:gd name="T103" fmla="*/ 367 h 1405"/>
                <a:gd name="T104" fmla="*/ 125 w 245"/>
                <a:gd name="T105" fmla="*/ 331 h 1405"/>
                <a:gd name="T106" fmla="*/ 116 w 245"/>
                <a:gd name="T107" fmla="*/ 293 h 1405"/>
                <a:gd name="T108" fmla="*/ 105 w 245"/>
                <a:gd name="T109" fmla="*/ 253 h 1405"/>
                <a:gd name="T110" fmla="*/ 93 w 245"/>
                <a:gd name="T111" fmla="*/ 213 h 1405"/>
                <a:gd name="T112" fmla="*/ 82 w 245"/>
                <a:gd name="T113" fmla="*/ 175 h 1405"/>
                <a:gd name="T114" fmla="*/ 93 w 245"/>
                <a:gd name="T115" fmla="*/ 147 h 1405"/>
                <a:gd name="T116" fmla="*/ 95 w 245"/>
                <a:gd name="T117" fmla="*/ 120 h 1405"/>
                <a:gd name="T118" fmla="*/ 76 w 245"/>
                <a:gd name="T119" fmla="*/ 152 h 1405"/>
                <a:gd name="T120" fmla="*/ 0 w 245"/>
                <a:gd name="T121" fmla="*/ 0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5" h="1405">
                  <a:moveTo>
                    <a:pt x="0" y="0"/>
                  </a:moveTo>
                  <a:lnTo>
                    <a:pt x="0" y="2"/>
                  </a:lnTo>
                  <a:lnTo>
                    <a:pt x="4" y="14"/>
                  </a:lnTo>
                  <a:lnTo>
                    <a:pt x="6" y="19"/>
                  </a:lnTo>
                  <a:lnTo>
                    <a:pt x="9" y="27"/>
                  </a:lnTo>
                  <a:lnTo>
                    <a:pt x="13" y="36"/>
                  </a:lnTo>
                  <a:lnTo>
                    <a:pt x="17" y="48"/>
                  </a:lnTo>
                  <a:lnTo>
                    <a:pt x="19" y="52"/>
                  </a:lnTo>
                  <a:lnTo>
                    <a:pt x="21" y="59"/>
                  </a:lnTo>
                  <a:lnTo>
                    <a:pt x="23" y="65"/>
                  </a:lnTo>
                  <a:lnTo>
                    <a:pt x="27" y="71"/>
                  </a:lnTo>
                  <a:lnTo>
                    <a:pt x="28" y="76"/>
                  </a:lnTo>
                  <a:lnTo>
                    <a:pt x="30" y="84"/>
                  </a:lnTo>
                  <a:lnTo>
                    <a:pt x="32" y="91"/>
                  </a:lnTo>
                  <a:lnTo>
                    <a:pt x="36" y="97"/>
                  </a:lnTo>
                  <a:lnTo>
                    <a:pt x="38" y="105"/>
                  </a:lnTo>
                  <a:lnTo>
                    <a:pt x="42" y="110"/>
                  </a:lnTo>
                  <a:lnTo>
                    <a:pt x="44" y="120"/>
                  </a:lnTo>
                  <a:lnTo>
                    <a:pt x="47" y="128"/>
                  </a:lnTo>
                  <a:lnTo>
                    <a:pt x="49" y="135"/>
                  </a:lnTo>
                  <a:lnTo>
                    <a:pt x="51" y="143"/>
                  </a:lnTo>
                  <a:lnTo>
                    <a:pt x="55" y="150"/>
                  </a:lnTo>
                  <a:lnTo>
                    <a:pt x="59" y="158"/>
                  </a:lnTo>
                  <a:lnTo>
                    <a:pt x="61" y="166"/>
                  </a:lnTo>
                  <a:lnTo>
                    <a:pt x="63" y="173"/>
                  </a:lnTo>
                  <a:lnTo>
                    <a:pt x="65" y="183"/>
                  </a:lnTo>
                  <a:lnTo>
                    <a:pt x="68" y="190"/>
                  </a:lnTo>
                  <a:lnTo>
                    <a:pt x="70" y="196"/>
                  </a:lnTo>
                  <a:lnTo>
                    <a:pt x="74" y="206"/>
                  </a:lnTo>
                  <a:lnTo>
                    <a:pt x="76" y="213"/>
                  </a:lnTo>
                  <a:lnTo>
                    <a:pt x="80" y="221"/>
                  </a:lnTo>
                  <a:lnTo>
                    <a:pt x="80" y="228"/>
                  </a:lnTo>
                  <a:lnTo>
                    <a:pt x="84" y="236"/>
                  </a:lnTo>
                  <a:lnTo>
                    <a:pt x="85" y="244"/>
                  </a:lnTo>
                  <a:lnTo>
                    <a:pt x="87" y="251"/>
                  </a:lnTo>
                  <a:lnTo>
                    <a:pt x="89" y="259"/>
                  </a:lnTo>
                  <a:lnTo>
                    <a:pt x="93" y="266"/>
                  </a:lnTo>
                  <a:lnTo>
                    <a:pt x="95" y="272"/>
                  </a:lnTo>
                  <a:lnTo>
                    <a:pt x="97" y="282"/>
                  </a:lnTo>
                  <a:lnTo>
                    <a:pt x="99" y="287"/>
                  </a:lnTo>
                  <a:lnTo>
                    <a:pt x="101" y="293"/>
                  </a:lnTo>
                  <a:lnTo>
                    <a:pt x="101" y="301"/>
                  </a:lnTo>
                  <a:lnTo>
                    <a:pt x="103" y="308"/>
                  </a:lnTo>
                  <a:lnTo>
                    <a:pt x="106" y="320"/>
                  </a:lnTo>
                  <a:lnTo>
                    <a:pt x="108" y="331"/>
                  </a:lnTo>
                  <a:lnTo>
                    <a:pt x="108" y="340"/>
                  </a:lnTo>
                  <a:lnTo>
                    <a:pt x="110" y="350"/>
                  </a:lnTo>
                  <a:lnTo>
                    <a:pt x="110" y="358"/>
                  </a:lnTo>
                  <a:lnTo>
                    <a:pt x="110" y="367"/>
                  </a:lnTo>
                  <a:lnTo>
                    <a:pt x="108" y="371"/>
                  </a:lnTo>
                  <a:lnTo>
                    <a:pt x="106" y="379"/>
                  </a:lnTo>
                  <a:lnTo>
                    <a:pt x="103" y="386"/>
                  </a:lnTo>
                  <a:lnTo>
                    <a:pt x="101" y="396"/>
                  </a:lnTo>
                  <a:lnTo>
                    <a:pt x="97" y="405"/>
                  </a:lnTo>
                  <a:lnTo>
                    <a:pt x="95" y="415"/>
                  </a:lnTo>
                  <a:lnTo>
                    <a:pt x="91" y="426"/>
                  </a:lnTo>
                  <a:lnTo>
                    <a:pt x="87" y="437"/>
                  </a:lnTo>
                  <a:lnTo>
                    <a:pt x="84" y="447"/>
                  </a:lnTo>
                  <a:lnTo>
                    <a:pt x="80" y="460"/>
                  </a:lnTo>
                  <a:lnTo>
                    <a:pt x="76" y="466"/>
                  </a:lnTo>
                  <a:lnTo>
                    <a:pt x="74" y="474"/>
                  </a:lnTo>
                  <a:lnTo>
                    <a:pt x="72" y="479"/>
                  </a:lnTo>
                  <a:lnTo>
                    <a:pt x="70" y="487"/>
                  </a:lnTo>
                  <a:lnTo>
                    <a:pt x="68" y="493"/>
                  </a:lnTo>
                  <a:lnTo>
                    <a:pt x="65" y="500"/>
                  </a:lnTo>
                  <a:lnTo>
                    <a:pt x="63" y="506"/>
                  </a:lnTo>
                  <a:lnTo>
                    <a:pt x="63" y="513"/>
                  </a:lnTo>
                  <a:lnTo>
                    <a:pt x="59" y="521"/>
                  </a:lnTo>
                  <a:lnTo>
                    <a:pt x="57" y="527"/>
                  </a:lnTo>
                  <a:lnTo>
                    <a:pt x="53" y="534"/>
                  </a:lnTo>
                  <a:lnTo>
                    <a:pt x="53" y="540"/>
                  </a:lnTo>
                  <a:lnTo>
                    <a:pt x="49" y="548"/>
                  </a:lnTo>
                  <a:lnTo>
                    <a:pt x="47" y="555"/>
                  </a:lnTo>
                  <a:lnTo>
                    <a:pt x="44" y="561"/>
                  </a:lnTo>
                  <a:lnTo>
                    <a:pt x="42" y="569"/>
                  </a:lnTo>
                  <a:lnTo>
                    <a:pt x="38" y="576"/>
                  </a:lnTo>
                  <a:lnTo>
                    <a:pt x="38" y="582"/>
                  </a:lnTo>
                  <a:lnTo>
                    <a:pt x="34" y="590"/>
                  </a:lnTo>
                  <a:lnTo>
                    <a:pt x="32" y="597"/>
                  </a:lnTo>
                  <a:lnTo>
                    <a:pt x="30" y="603"/>
                  </a:lnTo>
                  <a:lnTo>
                    <a:pt x="28" y="610"/>
                  </a:lnTo>
                  <a:lnTo>
                    <a:pt x="25" y="618"/>
                  </a:lnTo>
                  <a:lnTo>
                    <a:pt x="23" y="624"/>
                  </a:lnTo>
                  <a:lnTo>
                    <a:pt x="21" y="631"/>
                  </a:lnTo>
                  <a:lnTo>
                    <a:pt x="21" y="637"/>
                  </a:lnTo>
                  <a:lnTo>
                    <a:pt x="17" y="645"/>
                  </a:lnTo>
                  <a:lnTo>
                    <a:pt x="17" y="652"/>
                  </a:lnTo>
                  <a:lnTo>
                    <a:pt x="15" y="658"/>
                  </a:lnTo>
                  <a:lnTo>
                    <a:pt x="13" y="666"/>
                  </a:lnTo>
                  <a:lnTo>
                    <a:pt x="11" y="671"/>
                  </a:lnTo>
                  <a:lnTo>
                    <a:pt x="9" y="679"/>
                  </a:lnTo>
                  <a:lnTo>
                    <a:pt x="8" y="685"/>
                  </a:lnTo>
                  <a:lnTo>
                    <a:pt x="6" y="690"/>
                  </a:lnTo>
                  <a:lnTo>
                    <a:pt x="4" y="696"/>
                  </a:lnTo>
                  <a:lnTo>
                    <a:pt x="4" y="704"/>
                  </a:lnTo>
                  <a:lnTo>
                    <a:pt x="2" y="715"/>
                  </a:lnTo>
                  <a:lnTo>
                    <a:pt x="0" y="726"/>
                  </a:lnTo>
                  <a:lnTo>
                    <a:pt x="0" y="736"/>
                  </a:lnTo>
                  <a:lnTo>
                    <a:pt x="0" y="747"/>
                  </a:lnTo>
                  <a:lnTo>
                    <a:pt x="0" y="749"/>
                  </a:lnTo>
                  <a:lnTo>
                    <a:pt x="8" y="759"/>
                  </a:lnTo>
                  <a:lnTo>
                    <a:pt x="11" y="764"/>
                  </a:lnTo>
                  <a:lnTo>
                    <a:pt x="17" y="774"/>
                  </a:lnTo>
                  <a:lnTo>
                    <a:pt x="23" y="783"/>
                  </a:lnTo>
                  <a:lnTo>
                    <a:pt x="32" y="797"/>
                  </a:lnTo>
                  <a:lnTo>
                    <a:pt x="36" y="801"/>
                  </a:lnTo>
                  <a:lnTo>
                    <a:pt x="38" y="808"/>
                  </a:lnTo>
                  <a:lnTo>
                    <a:pt x="42" y="814"/>
                  </a:lnTo>
                  <a:lnTo>
                    <a:pt x="47" y="821"/>
                  </a:lnTo>
                  <a:lnTo>
                    <a:pt x="49" y="829"/>
                  </a:lnTo>
                  <a:lnTo>
                    <a:pt x="55" y="837"/>
                  </a:lnTo>
                  <a:lnTo>
                    <a:pt x="59" y="844"/>
                  </a:lnTo>
                  <a:lnTo>
                    <a:pt x="65" y="854"/>
                  </a:lnTo>
                  <a:lnTo>
                    <a:pt x="68" y="861"/>
                  </a:lnTo>
                  <a:lnTo>
                    <a:pt x="74" y="871"/>
                  </a:lnTo>
                  <a:lnTo>
                    <a:pt x="76" y="878"/>
                  </a:lnTo>
                  <a:lnTo>
                    <a:pt x="82" y="890"/>
                  </a:lnTo>
                  <a:lnTo>
                    <a:pt x="87" y="899"/>
                  </a:lnTo>
                  <a:lnTo>
                    <a:pt x="93" y="909"/>
                  </a:lnTo>
                  <a:lnTo>
                    <a:pt x="97" y="920"/>
                  </a:lnTo>
                  <a:lnTo>
                    <a:pt x="103" y="932"/>
                  </a:lnTo>
                  <a:lnTo>
                    <a:pt x="106" y="943"/>
                  </a:lnTo>
                  <a:lnTo>
                    <a:pt x="112" y="953"/>
                  </a:lnTo>
                  <a:lnTo>
                    <a:pt x="116" y="964"/>
                  </a:lnTo>
                  <a:lnTo>
                    <a:pt x="122" y="977"/>
                  </a:lnTo>
                  <a:lnTo>
                    <a:pt x="125" y="989"/>
                  </a:lnTo>
                  <a:lnTo>
                    <a:pt x="131" y="1000"/>
                  </a:lnTo>
                  <a:lnTo>
                    <a:pt x="135" y="1013"/>
                  </a:lnTo>
                  <a:lnTo>
                    <a:pt x="141" y="1027"/>
                  </a:lnTo>
                  <a:lnTo>
                    <a:pt x="144" y="1040"/>
                  </a:lnTo>
                  <a:lnTo>
                    <a:pt x="148" y="1053"/>
                  </a:lnTo>
                  <a:lnTo>
                    <a:pt x="152" y="1067"/>
                  </a:lnTo>
                  <a:lnTo>
                    <a:pt x="158" y="1080"/>
                  </a:lnTo>
                  <a:lnTo>
                    <a:pt x="162" y="1093"/>
                  </a:lnTo>
                  <a:lnTo>
                    <a:pt x="165" y="1109"/>
                  </a:lnTo>
                  <a:lnTo>
                    <a:pt x="169" y="1124"/>
                  </a:lnTo>
                  <a:lnTo>
                    <a:pt x="173" y="1139"/>
                  </a:lnTo>
                  <a:lnTo>
                    <a:pt x="177" y="1152"/>
                  </a:lnTo>
                  <a:lnTo>
                    <a:pt x="179" y="1167"/>
                  </a:lnTo>
                  <a:lnTo>
                    <a:pt x="182" y="1183"/>
                  </a:lnTo>
                  <a:lnTo>
                    <a:pt x="186" y="1198"/>
                  </a:lnTo>
                  <a:lnTo>
                    <a:pt x="188" y="1213"/>
                  </a:lnTo>
                  <a:lnTo>
                    <a:pt x="190" y="1228"/>
                  </a:lnTo>
                  <a:lnTo>
                    <a:pt x="194" y="1245"/>
                  </a:lnTo>
                  <a:lnTo>
                    <a:pt x="198" y="1262"/>
                  </a:lnTo>
                  <a:lnTo>
                    <a:pt x="198" y="1280"/>
                  </a:lnTo>
                  <a:lnTo>
                    <a:pt x="200" y="1295"/>
                  </a:lnTo>
                  <a:lnTo>
                    <a:pt x="201" y="1312"/>
                  </a:lnTo>
                  <a:lnTo>
                    <a:pt x="203" y="1329"/>
                  </a:lnTo>
                  <a:lnTo>
                    <a:pt x="205" y="1346"/>
                  </a:lnTo>
                  <a:lnTo>
                    <a:pt x="205" y="1365"/>
                  </a:lnTo>
                  <a:lnTo>
                    <a:pt x="205" y="1382"/>
                  </a:lnTo>
                  <a:lnTo>
                    <a:pt x="207" y="1399"/>
                  </a:lnTo>
                  <a:lnTo>
                    <a:pt x="245" y="1405"/>
                  </a:lnTo>
                  <a:lnTo>
                    <a:pt x="245" y="1403"/>
                  </a:lnTo>
                  <a:lnTo>
                    <a:pt x="245" y="1399"/>
                  </a:lnTo>
                  <a:lnTo>
                    <a:pt x="245" y="1394"/>
                  </a:lnTo>
                  <a:lnTo>
                    <a:pt x="245" y="1388"/>
                  </a:lnTo>
                  <a:lnTo>
                    <a:pt x="243" y="1377"/>
                  </a:lnTo>
                  <a:lnTo>
                    <a:pt x="243" y="1367"/>
                  </a:lnTo>
                  <a:lnTo>
                    <a:pt x="243" y="1359"/>
                  </a:lnTo>
                  <a:lnTo>
                    <a:pt x="243" y="1354"/>
                  </a:lnTo>
                  <a:lnTo>
                    <a:pt x="243" y="1346"/>
                  </a:lnTo>
                  <a:lnTo>
                    <a:pt x="243" y="1340"/>
                  </a:lnTo>
                  <a:lnTo>
                    <a:pt x="243" y="1333"/>
                  </a:lnTo>
                  <a:lnTo>
                    <a:pt x="243" y="1325"/>
                  </a:lnTo>
                  <a:lnTo>
                    <a:pt x="241" y="1316"/>
                  </a:lnTo>
                  <a:lnTo>
                    <a:pt x="241" y="1308"/>
                  </a:lnTo>
                  <a:lnTo>
                    <a:pt x="241" y="1299"/>
                  </a:lnTo>
                  <a:lnTo>
                    <a:pt x="239" y="1289"/>
                  </a:lnTo>
                  <a:lnTo>
                    <a:pt x="238" y="1280"/>
                  </a:lnTo>
                  <a:lnTo>
                    <a:pt x="238" y="1270"/>
                  </a:lnTo>
                  <a:lnTo>
                    <a:pt x="236" y="1259"/>
                  </a:lnTo>
                  <a:lnTo>
                    <a:pt x="236" y="1249"/>
                  </a:lnTo>
                  <a:lnTo>
                    <a:pt x="234" y="1238"/>
                  </a:lnTo>
                  <a:lnTo>
                    <a:pt x="232" y="1228"/>
                  </a:lnTo>
                  <a:lnTo>
                    <a:pt x="230" y="1217"/>
                  </a:lnTo>
                  <a:lnTo>
                    <a:pt x="230" y="1205"/>
                  </a:lnTo>
                  <a:lnTo>
                    <a:pt x="226" y="1194"/>
                  </a:lnTo>
                  <a:lnTo>
                    <a:pt x="226" y="1183"/>
                  </a:lnTo>
                  <a:lnTo>
                    <a:pt x="222" y="1169"/>
                  </a:lnTo>
                  <a:lnTo>
                    <a:pt x="220" y="1156"/>
                  </a:lnTo>
                  <a:lnTo>
                    <a:pt x="217" y="1145"/>
                  </a:lnTo>
                  <a:lnTo>
                    <a:pt x="215" y="1131"/>
                  </a:lnTo>
                  <a:lnTo>
                    <a:pt x="209" y="1118"/>
                  </a:lnTo>
                  <a:lnTo>
                    <a:pt x="205" y="1105"/>
                  </a:lnTo>
                  <a:lnTo>
                    <a:pt x="203" y="1091"/>
                  </a:lnTo>
                  <a:lnTo>
                    <a:pt x="200" y="1080"/>
                  </a:lnTo>
                  <a:lnTo>
                    <a:pt x="194" y="1065"/>
                  </a:lnTo>
                  <a:lnTo>
                    <a:pt x="190" y="1051"/>
                  </a:lnTo>
                  <a:lnTo>
                    <a:pt x="184" y="1038"/>
                  </a:lnTo>
                  <a:lnTo>
                    <a:pt x="181" y="1023"/>
                  </a:lnTo>
                  <a:lnTo>
                    <a:pt x="175" y="1010"/>
                  </a:lnTo>
                  <a:lnTo>
                    <a:pt x="169" y="996"/>
                  </a:lnTo>
                  <a:lnTo>
                    <a:pt x="163" y="981"/>
                  </a:lnTo>
                  <a:lnTo>
                    <a:pt x="160" y="970"/>
                  </a:lnTo>
                  <a:lnTo>
                    <a:pt x="150" y="955"/>
                  </a:lnTo>
                  <a:lnTo>
                    <a:pt x="144" y="941"/>
                  </a:lnTo>
                  <a:lnTo>
                    <a:pt x="137" y="926"/>
                  </a:lnTo>
                  <a:lnTo>
                    <a:pt x="129" y="913"/>
                  </a:lnTo>
                  <a:lnTo>
                    <a:pt x="122" y="899"/>
                  </a:lnTo>
                  <a:lnTo>
                    <a:pt x="114" y="884"/>
                  </a:lnTo>
                  <a:lnTo>
                    <a:pt x="106" y="871"/>
                  </a:lnTo>
                  <a:lnTo>
                    <a:pt x="97" y="858"/>
                  </a:lnTo>
                  <a:lnTo>
                    <a:pt x="87" y="844"/>
                  </a:lnTo>
                  <a:lnTo>
                    <a:pt x="80" y="829"/>
                  </a:lnTo>
                  <a:lnTo>
                    <a:pt x="68" y="816"/>
                  </a:lnTo>
                  <a:lnTo>
                    <a:pt x="59" y="802"/>
                  </a:lnTo>
                  <a:lnTo>
                    <a:pt x="47" y="787"/>
                  </a:lnTo>
                  <a:lnTo>
                    <a:pt x="38" y="774"/>
                  </a:lnTo>
                  <a:lnTo>
                    <a:pt x="27" y="761"/>
                  </a:lnTo>
                  <a:lnTo>
                    <a:pt x="15" y="749"/>
                  </a:lnTo>
                  <a:lnTo>
                    <a:pt x="15" y="747"/>
                  </a:lnTo>
                  <a:lnTo>
                    <a:pt x="15" y="742"/>
                  </a:lnTo>
                  <a:lnTo>
                    <a:pt x="17" y="734"/>
                  </a:lnTo>
                  <a:lnTo>
                    <a:pt x="21" y="725"/>
                  </a:lnTo>
                  <a:lnTo>
                    <a:pt x="21" y="717"/>
                  </a:lnTo>
                  <a:lnTo>
                    <a:pt x="21" y="711"/>
                  </a:lnTo>
                  <a:lnTo>
                    <a:pt x="23" y="704"/>
                  </a:lnTo>
                  <a:lnTo>
                    <a:pt x="27" y="696"/>
                  </a:lnTo>
                  <a:lnTo>
                    <a:pt x="27" y="688"/>
                  </a:lnTo>
                  <a:lnTo>
                    <a:pt x="30" y="679"/>
                  </a:lnTo>
                  <a:lnTo>
                    <a:pt x="32" y="669"/>
                  </a:lnTo>
                  <a:lnTo>
                    <a:pt x="36" y="660"/>
                  </a:lnTo>
                  <a:lnTo>
                    <a:pt x="38" y="648"/>
                  </a:lnTo>
                  <a:lnTo>
                    <a:pt x="40" y="637"/>
                  </a:lnTo>
                  <a:lnTo>
                    <a:pt x="44" y="626"/>
                  </a:lnTo>
                  <a:lnTo>
                    <a:pt x="47" y="614"/>
                  </a:lnTo>
                  <a:lnTo>
                    <a:pt x="47" y="609"/>
                  </a:lnTo>
                  <a:lnTo>
                    <a:pt x="49" y="603"/>
                  </a:lnTo>
                  <a:lnTo>
                    <a:pt x="49" y="595"/>
                  </a:lnTo>
                  <a:lnTo>
                    <a:pt x="53" y="590"/>
                  </a:lnTo>
                  <a:lnTo>
                    <a:pt x="53" y="582"/>
                  </a:lnTo>
                  <a:lnTo>
                    <a:pt x="57" y="576"/>
                  </a:lnTo>
                  <a:lnTo>
                    <a:pt x="59" y="569"/>
                  </a:lnTo>
                  <a:lnTo>
                    <a:pt x="63" y="563"/>
                  </a:lnTo>
                  <a:lnTo>
                    <a:pt x="63" y="555"/>
                  </a:lnTo>
                  <a:lnTo>
                    <a:pt x="65" y="548"/>
                  </a:lnTo>
                  <a:lnTo>
                    <a:pt x="66" y="540"/>
                  </a:lnTo>
                  <a:lnTo>
                    <a:pt x="68" y="534"/>
                  </a:lnTo>
                  <a:lnTo>
                    <a:pt x="70" y="527"/>
                  </a:lnTo>
                  <a:lnTo>
                    <a:pt x="74" y="519"/>
                  </a:lnTo>
                  <a:lnTo>
                    <a:pt x="76" y="512"/>
                  </a:lnTo>
                  <a:lnTo>
                    <a:pt x="80" y="504"/>
                  </a:lnTo>
                  <a:lnTo>
                    <a:pt x="82" y="496"/>
                  </a:lnTo>
                  <a:lnTo>
                    <a:pt x="84" y="489"/>
                  </a:lnTo>
                  <a:lnTo>
                    <a:pt x="85" y="479"/>
                  </a:lnTo>
                  <a:lnTo>
                    <a:pt x="89" y="474"/>
                  </a:lnTo>
                  <a:lnTo>
                    <a:pt x="91" y="464"/>
                  </a:lnTo>
                  <a:lnTo>
                    <a:pt x="95" y="456"/>
                  </a:lnTo>
                  <a:lnTo>
                    <a:pt x="97" y="449"/>
                  </a:lnTo>
                  <a:lnTo>
                    <a:pt x="101" y="441"/>
                  </a:lnTo>
                  <a:lnTo>
                    <a:pt x="101" y="437"/>
                  </a:lnTo>
                  <a:lnTo>
                    <a:pt x="105" y="432"/>
                  </a:lnTo>
                  <a:lnTo>
                    <a:pt x="108" y="422"/>
                  </a:lnTo>
                  <a:lnTo>
                    <a:pt x="112" y="413"/>
                  </a:lnTo>
                  <a:lnTo>
                    <a:pt x="118" y="399"/>
                  </a:lnTo>
                  <a:lnTo>
                    <a:pt x="124" y="388"/>
                  </a:lnTo>
                  <a:lnTo>
                    <a:pt x="127" y="377"/>
                  </a:lnTo>
                  <a:lnTo>
                    <a:pt x="131" y="367"/>
                  </a:lnTo>
                  <a:lnTo>
                    <a:pt x="129" y="360"/>
                  </a:lnTo>
                  <a:lnTo>
                    <a:pt x="129" y="352"/>
                  </a:lnTo>
                  <a:lnTo>
                    <a:pt x="127" y="344"/>
                  </a:lnTo>
                  <a:lnTo>
                    <a:pt x="127" y="339"/>
                  </a:lnTo>
                  <a:lnTo>
                    <a:pt x="125" y="331"/>
                  </a:lnTo>
                  <a:lnTo>
                    <a:pt x="124" y="325"/>
                  </a:lnTo>
                  <a:lnTo>
                    <a:pt x="122" y="318"/>
                  </a:lnTo>
                  <a:lnTo>
                    <a:pt x="120" y="310"/>
                  </a:lnTo>
                  <a:lnTo>
                    <a:pt x="118" y="302"/>
                  </a:lnTo>
                  <a:lnTo>
                    <a:pt x="116" y="293"/>
                  </a:lnTo>
                  <a:lnTo>
                    <a:pt x="114" y="285"/>
                  </a:lnTo>
                  <a:lnTo>
                    <a:pt x="112" y="278"/>
                  </a:lnTo>
                  <a:lnTo>
                    <a:pt x="108" y="268"/>
                  </a:lnTo>
                  <a:lnTo>
                    <a:pt x="108" y="261"/>
                  </a:lnTo>
                  <a:lnTo>
                    <a:pt x="105" y="253"/>
                  </a:lnTo>
                  <a:lnTo>
                    <a:pt x="103" y="244"/>
                  </a:lnTo>
                  <a:lnTo>
                    <a:pt x="101" y="234"/>
                  </a:lnTo>
                  <a:lnTo>
                    <a:pt x="97" y="228"/>
                  </a:lnTo>
                  <a:lnTo>
                    <a:pt x="95" y="221"/>
                  </a:lnTo>
                  <a:lnTo>
                    <a:pt x="93" y="213"/>
                  </a:lnTo>
                  <a:lnTo>
                    <a:pt x="91" y="206"/>
                  </a:lnTo>
                  <a:lnTo>
                    <a:pt x="89" y="200"/>
                  </a:lnTo>
                  <a:lnTo>
                    <a:pt x="85" y="188"/>
                  </a:lnTo>
                  <a:lnTo>
                    <a:pt x="84" y="183"/>
                  </a:lnTo>
                  <a:lnTo>
                    <a:pt x="82" y="175"/>
                  </a:lnTo>
                  <a:lnTo>
                    <a:pt x="82" y="175"/>
                  </a:lnTo>
                  <a:lnTo>
                    <a:pt x="82" y="171"/>
                  </a:lnTo>
                  <a:lnTo>
                    <a:pt x="85" y="166"/>
                  </a:lnTo>
                  <a:lnTo>
                    <a:pt x="87" y="156"/>
                  </a:lnTo>
                  <a:lnTo>
                    <a:pt x="93" y="147"/>
                  </a:lnTo>
                  <a:lnTo>
                    <a:pt x="95" y="137"/>
                  </a:lnTo>
                  <a:lnTo>
                    <a:pt x="99" y="128"/>
                  </a:lnTo>
                  <a:lnTo>
                    <a:pt x="101" y="122"/>
                  </a:lnTo>
                  <a:lnTo>
                    <a:pt x="101" y="120"/>
                  </a:lnTo>
                  <a:lnTo>
                    <a:pt x="95" y="120"/>
                  </a:lnTo>
                  <a:lnTo>
                    <a:pt x="91" y="126"/>
                  </a:lnTo>
                  <a:lnTo>
                    <a:pt x="87" y="131"/>
                  </a:lnTo>
                  <a:lnTo>
                    <a:pt x="84" y="139"/>
                  </a:lnTo>
                  <a:lnTo>
                    <a:pt x="80" y="145"/>
                  </a:lnTo>
                  <a:lnTo>
                    <a:pt x="76" y="152"/>
                  </a:lnTo>
                  <a:lnTo>
                    <a:pt x="74" y="156"/>
                  </a:lnTo>
                  <a:lnTo>
                    <a:pt x="74" y="158"/>
                  </a:lnTo>
                  <a:lnTo>
                    <a:pt x="17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0" name="Freeform 73"/>
            <p:cNvSpPr>
              <a:spLocks/>
            </p:cNvSpPr>
            <p:nvPr/>
          </p:nvSpPr>
          <p:spPr bwMode="auto">
            <a:xfrm flipH="1">
              <a:off x="7510463" y="5583238"/>
              <a:ext cx="328613" cy="115888"/>
            </a:xfrm>
            <a:custGeom>
              <a:avLst/>
              <a:gdLst>
                <a:gd name="T0" fmla="*/ 0 w 415"/>
                <a:gd name="T1" fmla="*/ 0 h 144"/>
                <a:gd name="T2" fmla="*/ 12 w 415"/>
                <a:gd name="T3" fmla="*/ 5 h 144"/>
                <a:gd name="T4" fmla="*/ 25 w 415"/>
                <a:gd name="T5" fmla="*/ 13 h 144"/>
                <a:gd name="T6" fmla="*/ 40 w 415"/>
                <a:gd name="T7" fmla="*/ 21 h 144"/>
                <a:gd name="T8" fmla="*/ 59 w 415"/>
                <a:gd name="T9" fmla="*/ 32 h 144"/>
                <a:gd name="T10" fmla="*/ 80 w 415"/>
                <a:gd name="T11" fmla="*/ 43 h 144"/>
                <a:gd name="T12" fmla="*/ 103 w 415"/>
                <a:gd name="T13" fmla="*/ 55 h 144"/>
                <a:gd name="T14" fmla="*/ 126 w 415"/>
                <a:gd name="T15" fmla="*/ 66 h 144"/>
                <a:gd name="T16" fmla="*/ 149 w 415"/>
                <a:gd name="T17" fmla="*/ 78 h 144"/>
                <a:gd name="T18" fmla="*/ 173 w 415"/>
                <a:gd name="T19" fmla="*/ 87 h 144"/>
                <a:gd name="T20" fmla="*/ 196 w 415"/>
                <a:gd name="T21" fmla="*/ 99 h 144"/>
                <a:gd name="T22" fmla="*/ 217 w 415"/>
                <a:gd name="T23" fmla="*/ 108 h 144"/>
                <a:gd name="T24" fmla="*/ 238 w 415"/>
                <a:gd name="T25" fmla="*/ 116 h 144"/>
                <a:gd name="T26" fmla="*/ 257 w 415"/>
                <a:gd name="T27" fmla="*/ 119 h 144"/>
                <a:gd name="T28" fmla="*/ 270 w 415"/>
                <a:gd name="T29" fmla="*/ 123 h 144"/>
                <a:gd name="T30" fmla="*/ 289 w 415"/>
                <a:gd name="T31" fmla="*/ 123 h 144"/>
                <a:gd name="T32" fmla="*/ 312 w 415"/>
                <a:gd name="T33" fmla="*/ 121 h 144"/>
                <a:gd name="T34" fmla="*/ 337 w 415"/>
                <a:gd name="T35" fmla="*/ 118 h 144"/>
                <a:gd name="T36" fmla="*/ 360 w 415"/>
                <a:gd name="T37" fmla="*/ 114 h 144"/>
                <a:gd name="T38" fmla="*/ 377 w 415"/>
                <a:gd name="T39" fmla="*/ 108 h 144"/>
                <a:gd name="T40" fmla="*/ 394 w 415"/>
                <a:gd name="T41" fmla="*/ 104 h 144"/>
                <a:gd name="T42" fmla="*/ 411 w 415"/>
                <a:gd name="T43" fmla="*/ 99 h 144"/>
                <a:gd name="T44" fmla="*/ 373 w 415"/>
                <a:gd name="T45" fmla="*/ 135 h 144"/>
                <a:gd name="T46" fmla="*/ 365 w 415"/>
                <a:gd name="T47" fmla="*/ 137 h 144"/>
                <a:gd name="T48" fmla="*/ 354 w 415"/>
                <a:gd name="T49" fmla="*/ 140 h 144"/>
                <a:gd name="T50" fmla="*/ 341 w 415"/>
                <a:gd name="T51" fmla="*/ 142 h 144"/>
                <a:gd name="T52" fmla="*/ 323 w 415"/>
                <a:gd name="T53" fmla="*/ 142 h 144"/>
                <a:gd name="T54" fmla="*/ 303 w 415"/>
                <a:gd name="T55" fmla="*/ 144 h 144"/>
                <a:gd name="T56" fmla="*/ 289 w 415"/>
                <a:gd name="T57" fmla="*/ 142 h 144"/>
                <a:gd name="T58" fmla="*/ 276 w 415"/>
                <a:gd name="T59" fmla="*/ 142 h 144"/>
                <a:gd name="T60" fmla="*/ 263 w 415"/>
                <a:gd name="T61" fmla="*/ 142 h 144"/>
                <a:gd name="T62" fmla="*/ 247 w 415"/>
                <a:gd name="T63" fmla="*/ 140 h 144"/>
                <a:gd name="T64" fmla="*/ 230 w 415"/>
                <a:gd name="T65" fmla="*/ 137 h 144"/>
                <a:gd name="T66" fmla="*/ 211 w 415"/>
                <a:gd name="T67" fmla="*/ 131 h 144"/>
                <a:gd name="T68" fmla="*/ 192 w 415"/>
                <a:gd name="T69" fmla="*/ 125 h 144"/>
                <a:gd name="T70" fmla="*/ 173 w 415"/>
                <a:gd name="T71" fmla="*/ 118 h 144"/>
                <a:gd name="T72" fmla="*/ 154 w 415"/>
                <a:gd name="T73" fmla="*/ 108 h 144"/>
                <a:gd name="T74" fmla="*/ 133 w 415"/>
                <a:gd name="T75" fmla="*/ 100 h 144"/>
                <a:gd name="T76" fmla="*/ 112 w 415"/>
                <a:gd name="T77" fmla="*/ 91 h 144"/>
                <a:gd name="T78" fmla="*/ 95 w 415"/>
                <a:gd name="T79" fmla="*/ 81 h 144"/>
                <a:gd name="T80" fmla="*/ 74 w 415"/>
                <a:gd name="T81" fmla="*/ 72 h 144"/>
                <a:gd name="T82" fmla="*/ 59 w 415"/>
                <a:gd name="T83" fmla="*/ 64 h 144"/>
                <a:gd name="T84" fmla="*/ 44 w 415"/>
                <a:gd name="T85" fmla="*/ 55 h 144"/>
                <a:gd name="T86" fmla="*/ 31 w 415"/>
                <a:gd name="T87" fmla="*/ 49 h 144"/>
                <a:gd name="T88" fmla="*/ 12 w 415"/>
                <a:gd name="T89" fmla="*/ 38 h 144"/>
                <a:gd name="T90" fmla="*/ 6 w 415"/>
                <a:gd name="T91" fmla="*/ 34 h 144"/>
                <a:gd name="T92" fmla="*/ 0 w 415"/>
                <a:gd name="T9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144">
                  <a:moveTo>
                    <a:pt x="0" y="0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12" y="5"/>
                  </a:lnTo>
                  <a:lnTo>
                    <a:pt x="19" y="9"/>
                  </a:lnTo>
                  <a:lnTo>
                    <a:pt x="25" y="13"/>
                  </a:lnTo>
                  <a:lnTo>
                    <a:pt x="33" y="17"/>
                  </a:lnTo>
                  <a:lnTo>
                    <a:pt x="40" y="21"/>
                  </a:lnTo>
                  <a:lnTo>
                    <a:pt x="50" y="26"/>
                  </a:lnTo>
                  <a:lnTo>
                    <a:pt x="59" y="32"/>
                  </a:lnTo>
                  <a:lnTo>
                    <a:pt x="71" y="38"/>
                  </a:lnTo>
                  <a:lnTo>
                    <a:pt x="80" y="43"/>
                  </a:lnTo>
                  <a:lnTo>
                    <a:pt x="92" y="49"/>
                  </a:lnTo>
                  <a:lnTo>
                    <a:pt x="103" y="55"/>
                  </a:lnTo>
                  <a:lnTo>
                    <a:pt x="114" y="60"/>
                  </a:lnTo>
                  <a:lnTo>
                    <a:pt x="126" y="66"/>
                  </a:lnTo>
                  <a:lnTo>
                    <a:pt x="137" y="72"/>
                  </a:lnTo>
                  <a:lnTo>
                    <a:pt x="149" y="78"/>
                  </a:lnTo>
                  <a:lnTo>
                    <a:pt x="162" y="83"/>
                  </a:lnTo>
                  <a:lnTo>
                    <a:pt x="173" y="87"/>
                  </a:lnTo>
                  <a:lnTo>
                    <a:pt x="185" y="93"/>
                  </a:lnTo>
                  <a:lnTo>
                    <a:pt x="196" y="99"/>
                  </a:lnTo>
                  <a:lnTo>
                    <a:pt x="208" y="104"/>
                  </a:lnTo>
                  <a:lnTo>
                    <a:pt x="217" y="108"/>
                  </a:lnTo>
                  <a:lnTo>
                    <a:pt x="227" y="112"/>
                  </a:lnTo>
                  <a:lnTo>
                    <a:pt x="238" y="116"/>
                  </a:lnTo>
                  <a:lnTo>
                    <a:pt x="247" y="119"/>
                  </a:lnTo>
                  <a:lnTo>
                    <a:pt x="257" y="119"/>
                  </a:lnTo>
                  <a:lnTo>
                    <a:pt x="265" y="123"/>
                  </a:lnTo>
                  <a:lnTo>
                    <a:pt x="270" y="123"/>
                  </a:lnTo>
                  <a:lnTo>
                    <a:pt x="280" y="125"/>
                  </a:lnTo>
                  <a:lnTo>
                    <a:pt x="289" y="123"/>
                  </a:lnTo>
                  <a:lnTo>
                    <a:pt x="303" y="123"/>
                  </a:lnTo>
                  <a:lnTo>
                    <a:pt x="312" y="121"/>
                  </a:lnTo>
                  <a:lnTo>
                    <a:pt x="325" y="119"/>
                  </a:lnTo>
                  <a:lnTo>
                    <a:pt x="337" y="118"/>
                  </a:lnTo>
                  <a:lnTo>
                    <a:pt x="348" y="116"/>
                  </a:lnTo>
                  <a:lnTo>
                    <a:pt x="360" y="114"/>
                  </a:lnTo>
                  <a:lnTo>
                    <a:pt x="369" y="112"/>
                  </a:lnTo>
                  <a:lnTo>
                    <a:pt x="377" y="108"/>
                  </a:lnTo>
                  <a:lnTo>
                    <a:pt x="386" y="106"/>
                  </a:lnTo>
                  <a:lnTo>
                    <a:pt x="394" y="104"/>
                  </a:lnTo>
                  <a:lnTo>
                    <a:pt x="401" y="102"/>
                  </a:lnTo>
                  <a:lnTo>
                    <a:pt x="411" y="99"/>
                  </a:lnTo>
                  <a:lnTo>
                    <a:pt x="415" y="99"/>
                  </a:lnTo>
                  <a:lnTo>
                    <a:pt x="373" y="135"/>
                  </a:lnTo>
                  <a:lnTo>
                    <a:pt x="371" y="135"/>
                  </a:lnTo>
                  <a:lnTo>
                    <a:pt x="365" y="137"/>
                  </a:lnTo>
                  <a:lnTo>
                    <a:pt x="360" y="137"/>
                  </a:lnTo>
                  <a:lnTo>
                    <a:pt x="354" y="140"/>
                  </a:lnTo>
                  <a:lnTo>
                    <a:pt x="346" y="140"/>
                  </a:lnTo>
                  <a:lnTo>
                    <a:pt x="341" y="142"/>
                  </a:lnTo>
                  <a:lnTo>
                    <a:pt x="333" y="142"/>
                  </a:lnTo>
                  <a:lnTo>
                    <a:pt x="323" y="142"/>
                  </a:lnTo>
                  <a:lnTo>
                    <a:pt x="312" y="142"/>
                  </a:lnTo>
                  <a:lnTo>
                    <a:pt x="303" y="144"/>
                  </a:lnTo>
                  <a:lnTo>
                    <a:pt x="295" y="142"/>
                  </a:lnTo>
                  <a:lnTo>
                    <a:pt x="289" y="142"/>
                  </a:lnTo>
                  <a:lnTo>
                    <a:pt x="282" y="142"/>
                  </a:lnTo>
                  <a:lnTo>
                    <a:pt x="276" y="142"/>
                  </a:lnTo>
                  <a:lnTo>
                    <a:pt x="268" y="142"/>
                  </a:lnTo>
                  <a:lnTo>
                    <a:pt x="263" y="142"/>
                  </a:lnTo>
                  <a:lnTo>
                    <a:pt x="255" y="140"/>
                  </a:lnTo>
                  <a:lnTo>
                    <a:pt x="247" y="140"/>
                  </a:lnTo>
                  <a:lnTo>
                    <a:pt x="238" y="138"/>
                  </a:lnTo>
                  <a:lnTo>
                    <a:pt x="230" y="137"/>
                  </a:lnTo>
                  <a:lnTo>
                    <a:pt x="221" y="135"/>
                  </a:lnTo>
                  <a:lnTo>
                    <a:pt x="211" y="131"/>
                  </a:lnTo>
                  <a:lnTo>
                    <a:pt x="202" y="129"/>
                  </a:lnTo>
                  <a:lnTo>
                    <a:pt x="192" y="125"/>
                  </a:lnTo>
                  <a:lnTo>
                    <a:pt x="183" y="121"/>
                  </a:lnTo>
                  <a:lnTo>
                    <a:pt x="173" y="118"/>
                  </a:lnTo>
                  <a:lnTo>
                    <a:pt x="164" y="114"/>
                  </a:lnTo>
                  <a:lnTo>
                    <a:pt x="154" y="108"/>
                  </a:lnTo>
                  <a:lnTo>
                    <a:pt x="143" y="104"/>
                  </a:lnTo>
                  <a:lnTo>
                    <a:pt x="133" y="100"/>
                  </a:lnTo>
                  <a:lnTo>
                    <a:pt x="124" y="95"/>
                  </a:lnTo>
                  <a:lnTo>
                    <a:pt x="112" y="91"/>
                  </a:lnTo>
                  <a:lnTo>
                    <a:pt x="103" y="85"/>
                  </a:lnTo>
                  <a:lnTo>
                    <a:pt x="95" y="81"/>
                  </a:lnTo>
                  <a:lnTo>
                    <a:pt x="84" y="76"/>
                  </a:lnTo>
                  <a:lnTo>
                    <a:pt x="74" y="72"/>
                  </a:lnTo>
                  <a:lnTo>
                    <a:pt x="65" y="66"/>
                  </a:lnTo>
                  <a:lnTo>
                    <a:pt x="59" y="64"/>
                  </a:lnTo>
                  <a:lnTo>
                    <a:pt x="52" y="59"/>
                  </a:lnTo>
                  <a:lnTo>
                    <a:pt x="44" y="55"/>
                  </a:lnTo>
                  <a:lnTo>
                    <a:pt x="36" y="51"/>
                  </a:lnTo>
                  <a:lnTo>
                    <a:pt x="31" y="49"/>
                  </a:lnTo>
                  <a:lnTo>
                    <a:pt x="19" y="41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1" name="Freeform 74"/>
            <p:cNvSpPr>
              <a:spLocks/>
            </p:cNvSpPr>
            <p:nvPr/>
          </p:nvSpPr>
          <p:spPr bwMode="auto">
            <a:xfrm flipH="1">
              <a:off x="7150100" y="5467350"/>
              <a:ext cx="214313" cy="177800"/>
            </a:xfrm>
            <a:custGeom>
              <a:avLst/>
              <a:gdLst>
                <a:gd name="T0" fmla="*/ 164 w 270"/>
                <a:gd name="T1" fmla="*/ 10 h 225"/>
                <a:gd name="T2" fmla="*/ 158 w 270"/>
                <a:gd name="T3" fmla="*/ 36 h 225"/>
                <a:gd name="T4" fmla="*/ 183 w 270"/>
                <a:gd name="T5" fmla="*/ 80 h 225"/>
                <a:gd name="T6" fmla="*/ 194 w 270"/>
                <a:gd name="T7" fmla="*/ 99 h 225"/>
                <a:gd name="T8" fmla="*/ 181 w 270"/>
                <a:gd name="T9" fmla="*/ 103 h 225"/>
                <a:gd name="T10" fmla="*/ 156 w 270"/>
                <a:gd name="T11" fmla="*/ 69 h 225"/>
                <a:gd name="T12" fmla="*/ 133 w 270"/>
                <a:gd name="T13" fmla="*/ 34 h 225"/>
                <a:gd name="T14" fmla="*/ 116 w 270"/>
                <a:gd name="T15" fmla="*/ 33 h 225"/>
                <a:gd name="T16" fmla="*/ 107 w 270"/>
                <a:gd name="T17" fmla="*/ 67 h 225"/>
                <a:gd name="T18" fmla="*/ 118 w 270"/>
                <a:gd name="T19" fmla="*/ 95 h 225"/>
                <a:gd name="T20" fmla="*/ 112 w 270"/>
                <a:gd name="T21" fmla="*/ 84 h 225"/>
                <a:gd name="T22" fmla="*/ 86 w 270"/>
                <a:gd name="T23" fmla="*/ 67 h 225"/>
                <a:gd name="T24" fmla="*/ 69 w 270"/>
                <a:gd name="T25" fmla="*/ 93 h 225"/>
                <a:gd name="T26" fmla="*/ 82 w 270"/>
                <a:gd name="T27" fmla="*/ 130 h 225"/>
                <a:gd name="T28" fmla="*/ 67 w 270"/>
                <a:gd name="T29" fmla="*/ 120 h 225"/>
                <a:gd name="T30" fmla="*/ 31 w 270"/>
                <a:gd name="T31" fmla="*/ 105 h 225"/>
                <a:gd name="T32" fmla="*/ 29 w 270"/>
                <a:gd name="T33" fmla="*/ 133 h 225"/>
                <a:gd name="T34" fmla="*/ 50 w 270"/>
                <a:gd name="T35" fmla="*/ 164 h 225"/>
                <a:gd name="T36" fmla="*/ 82 w 270"/>
                <a:gd name="T37" fmla="*/ 196 h 225"/>
                <a:gd name="T38" fmla="*/ 109 w 270"/>
                <a:gd name="T39" fmla="*/ 190 h 225"/>
                <a:gd name="T40" fmla="*/ 120 w 270"/>
                <a:gd name="T41" fmla="*/ 173 h 225"/>
                <a:gd name="T42" fmla="*/ 141 w 270"/>
                <a:gd name="T43" fmla="*/ 185 h 225"/>
                <a:gd name="T44" fmla="*/ 158 w 270"/>
                <a:gd name="T45" fmla="*/ 168 h 225"/>
                <a:gd name="T46" fmla="*/ 167 w 270"/>
                <a:gd name="T47" fmla="*/ 152 h 225"/>
                <a:gd name="T48" fmla="*/ 200 w 270"/>
                <a:gd name="T49" fmla="*/ 154 h 225"/>
                <a:gd name="T50" fmla="*/ 209 w 270"/>
                <a:gd name="T51" fmla="*/ 133 h 225"/>
                <a:gd name="T52" fmla="*/ 240 w 270"/>
                <a:gd name="T53" fmla="*/ 147 h 225"/>
                <a:gd name="T54" fmla="*/ 259 w 270"/>
                <a:gd name="T55" fmla="*/ 128 h 225"/>
                <a:gd name="T56" fmla="*/ 249 w 270"/>
                <a:gd name="T57" fmla="*/ 90 h 225"/>
                <a:gd name="T58" fmla="*/ 230 w 270"/>
                <a:gd name="T59" fmla="*/ 46 h 225"/>
                <a:gd name="T60" fmla="*/ 217 w 270"/>
                <a:gd name="T61" fmla="*/ 15 h 225"/>
                <a:gd name="T62" fmla="*/ 238 w 270"/>
                <a:gd name="T63" fmla="*/ 14 h 225"/>
                <a:gd name="T64" fmla="*/ 247 w 270"/>
                <a:gd name="T65" fmla="*/ 46 h 225"/>
                <a:gd name="T66" fmla="*/ 257 w 270"/>
                <a:gd name="T67" fmla="*/ 73 h 225"/>
                <a:gd name="T68" fmla="*/ 264 w 270"/>
                <a:gd name="T69" fmla="*/ 103 h 225"/>
                <a:gd name="T70" fmla="*/ 270 w 270"/>
                <a:gd name="T71" fmla="*/ 143 h 225"/>
                <a:gd name="T72" fmla="*/ 249 w 270"/>
                <a:gd name="T73" fmla="*/ 160 h 225"/>
                <a:gd name="T74" fmla="*/ 217 w 270"/>
                <a:gd name="T75" fmla="*/ 150 h 225"/>
                <a:gd name="T76" fmla="*/ 213 w 270"/>
                <a:gd name="T77" fmla="*/ 162 h 225"/>
                <a:gd name="T78" fmla="*/ 202 w 270"/>
                <a:gd name="T79" fmla="*/ 188 h 225"/>
                <a:gd name="T80" fmla="*/ 177 w 270"/>
                <a:gd name="T81" fmla="*/ 179 h 225"/>
                <a:gd name="T82" fmla="*/ 175 w 270"/>
                <a:gd name="T83" fmla="*/ 187 h 225"/>
                <a:gd name="T84" fmla="*/ 166 w 270"/>
                <a:gd name="T85" fmla="*/ 207 h 225"/>
                <a:gd name="T86" fmla="*/ 139 w 270"/>
                <a:gd name="T87" fmla="*/ 204 h 225"/>
                <a:gd name="T88" fmla="*/ 120 w 270"/>
                <a:gd name="T89" fmla="*/ 202 h 225"/>
                <a:gd name="T90" fmla="*/ 95 w 270"/>
                <a:gd name="T91" fmla="*/ 223 h 225"/>
                <a:gd name="T92" fmla="*/ 70 w 270"/>
                <a:gd name="T93" fmla="*/ 202 h 225"/>
                <a:gd name="T94" fmla="*/ 36 w 270"/>
                <a:gd name="T95" fmla="*/ 175 h 225"/>
                <a:gd name="T96" fmla="*/ 8 w 270"/>
                <a:gd name="T97" fmla="*/ 143 h 225"/>
                <a:gd name="T98" fmla="*/ 2 w 270"/>
                <a:gd name="T99" fmla="*/ 116 h 225"/>
                <a:gd name="T100" fmla="*/ 12 w 270"/>
                <a:gd name="T101" fmla="*/ 93 h 225"/>
                <a:gd name="T102" fmla="*/ 48 w 270"/>
                <a:gd name="T103" fmla="*/ 93 h 225"/>
                <a:gd name="T104" fmla="*/ 53 w 270"/>
                <a:gd name="T105" fmla="*/ 86 h 225"/>
                <a:gd name="T106" fmla="*/ 50 w 270"/>
                <a:gd name="T107" fmla="*/ 52 h 225"/>
                <a:gd name="T108" fmla="*/ 84 w 270"/>
                <a:gd name="T109" fmla="*/ 50 h 225"/>
                <a:gd name="T110" fmla="*/ 84 w 270"/>
                <a:gd name="T111" fmla="*/ 40 h 225"/>
                <a:gd name="T112" fmla="*/ 88 w 270"/>
                <a:gd name="T113" fmla="*/ 14 h 225"/>
                <a:gd name="T114" fmla="*/ 109 w 270"/>
                <a:gd name="T115" fmla="*/ 8 h 225"/>
                <a:gd name="T116" fmla="*/ 141 w 270"/>
                <a:gd name="T1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0" h="225">
                  <a:moveTo>
                    <a:pt x="183" y="14"/>
                  </a:moveTo>
                  <a:lnTo>
                    <a:pt x="179" y="10"/>
                  </a:lnTo>
                  <a:lnTo>
                    <a:pt x="169" y="10"/>
                  </a:lnTo>
                  <a:lnTo>
                    <a:pt x="164" y="10"/>
                  </a:lnTo>
                  <a:lnTo>
                    <a:pt x="160" y="14"/>
                  </a:lnTo>
                  <a:lnTo>
                    <a:pt x="156" y="19"/>
                  </a:lnTo>
                  <a:lnTo>
                    <a:pt x="156" y="29"/>
                  </a:lnTo>
                  <a:lnTo>
                    <a:pt x="158" y="36"/>
                  </a:lnTo>
                  <a:lnTo>
                    <a:pt x="162" y="48"/>
                  </a:lnTo>
                  <a:lnTo>
                    <a:pt x="167" y="59"/>
                  </a:lnTo>
                  <a:lnTo>
                    <a:pt x="177" y="71"/>
                  </a:lnTo>
                  <a:lnTo>
                    <a:pt x="183" y="80"/>
                  </a:lnTo>
                  <a:lnTo>
                    <a:pt x="188" y="88"/>
                  </a:lnTo>
                  <a:lnTo>
                    <a:pt x="194" y="93"/>
                  </a:lnTo>
                  <a:lnTo>
                    <a:pt x="196" y="95"/>
                  </a:lnTo>
                  <a:lnTo>
                    <a:pt x="194" y="99"/>
                  </a:lnTo>
                  <a:lnTo>
                    <a:pt x="190" y="105"/>
                  </a:lnTo>
                  <a:lnTo>
                    <a:pt x="188" y="105"/>
                  </a:lnTo>
                  <a:lnTo>
                    <a:pt x="185" y="105"/>
                  </a:lnTo>
                  <a:lnTo>
                    <a:pt x="181" y="103"/>
                  </a:lnTo>
                  <a:lnTo>
                    <a:pt x="177" y="99"/>
                  </a:lnTo>
                  <a:lnTo>
                    <a:pt x="169" y="88"/>
                  </a:lnTo>
                  <a:lnTo>
                    <a:pt x="164" y="78"/>
                  </a:lnTo>
                  <a:lnTo>
                    <a:pt x="156" y="69"/>
                  </a:lnTo>
                  <a:lnTo>
                    <a:pt x="150" y="57"/>
                  </a:lnTo>
                  <a:lnTo>
                    <a:pt x="143" y="48"/>
                  </a:lnTo>
                  <a:lnTo>
                    <a:pt x="139" y="40"/>
                  </a:lnTo>
                  <a:lnTo>
                    <a:pt x="133" y="34"/>
                  </a:lnTo>
                  <a:lnTo>
                    <a:pt x="133" y="34"/>
                  </a:lnTo>
                  <a:lnTo>
                    <a:pt x="129" y="33"/>
                  </a:lnTo>
                  <a:lnTo>
                    <a:pt x="124" y="31"/>
                  </a:lnTo>
                  <a:lnTo>
                    <a:pt x="116" y="33"/>
                  </a:lnTo>
                  <a:lnTo>
                    <a:pt x="109" y="42"/>
                  </a:lnTo>
                  <a:lnTo>
                    <a:pt x="105" y="48"/>
                  </a:lnTo>
                  <a:lnTo>
                    <a:pt x="105" y="57"/>
                  </a:lnTo>
                  <a:lnTo>
                    <a:pt x="107" y="67"/>
                  </a:lnTo>
                  <a:lnTo>
                    <a:pt x="110" y="76"/>
                  </a:lnTo>
                  <a:lnTo>
                    <a:pt x="114" y="84"/>
                  </a:lnTo>
                  <a:lnTo>
                    <a:pt x="118" y="92"/>
                  </a:lnTo>
                  <a:lnTo>
                    <a:pt x="118" y="95"/>
                  </a:lnTo>
                  <a:lnTo>
                    <a:pt x="120" y="99"/>
                  </a:lnTo>
                  <a:lnTo>
                    <a:pt x="118" y="95"/>
                  </a:lnTo>
                  <a:lnTo>
                    <a:pt x="116" y="92"/>
                  </a:lnTo>
                  <a:lnTo>
                    <a:pt x="112" y="84"/>
                  </a:lnTo>
                  <a:lnTo>
                    <a:pt x="107" y="78"/>
                  </a:lnTo>
                  <a:lnTo>
                    <a:pt x="99" y="73"/>
                  </a:lnTo>
                  <a:lnTo>
                    <a:pt x="93" y="67"/>
                  </a:lnTo>
                  <a:lnTo>
                    <a:pt x="86" y="67"/>
                  </a:lnTo>
                  <a:lnTo>
                    <a:pt x="80" y="69"/>
                  </a:lnTo>
                  <a:lnTo>
                    <a:pt x="72" y="74"/>
                  </a:lnTo>
                  <a:lnTo>
                    <a:pt x="70" y="84"/>
                  </a:lnTo>
                  <a:lnTo>
                    <a:pt x="69" y="93"/>
                  </a:lnTo>
                  <a:lnTo>
                    <a:pt x="72" y="105"/>
                  </a:lnTo>
                  <a:lnTo>
                    <a:pt x="76" y="114"/>
                  </a:lnTo>
                  <a:lnTo>
                    <a:pt x="80" y="124"/>
                  </a:lnTo>
                  <a:lnTo>
                    <a:pt x="82" y="130"/>
                  </a:lnTo>
                  <a:lnTo>
                    <a:pt x="84" y="131"/>
                  </a:lnTo>
                  <a:lnTo>
                    <a:pt x="82" y="130"/>
                  </a:lnTo>
                  <a:lnTo>
                    <a:pt x="76" y="126"/>
                  </a:lnTo>
                  <a:lnTo>
                    <a:pt x="67" y="120"/>
                  </a:lnTo>
                  <a:lnTo>
                    <a:pt x="59" y="114"/>
                  </a:lnTo>
                  <a:lnTo>
                    <a:pt x="50" y="109"/>
                  </a:lnTo>
                  <a:lnTo>
                    <a:pt x="40" y="107"/>
                  </a:lnTo>
                  <a:lnTo>
                    <a:pt x="31" y="105"/>
                  </a:lnTo>
                  <a:lnTo>
                    <a:pt x="25" y="109"/>
                  </a:lnTo>
                  <a:lnTo>
                    <a:pt x="23" y="114"/>
                  </a:lnTo>
                  <a:lnTo>
                    <a:pt x="27" y="126"/>
                  </a:lnTo>
                  <a:lnTo>
                    <a:pt x="29" y="133"/>
                  </a:lnTo>
                  <a:lnTo>
                    <a:pt x="34" y="141"/>
                  </a:lnTo>
                  <a:lnTo>
                    <a:pt x="38" y="149"/>
                  </a:lnTo>
                  <a:lnTo>
                    <a:pt x="46" y="158"/>
                  </a:lnTo>
                  <a:lnTo>
                    <a:pt x="50" y="164"/>
                  </a:lnTo>
                  <a:lnTo>
                    <a:pt x="57" y="173"/>
                  </a:lnTo>
                  <a:lnTo>
                    <a:pt x="63" y="179"/>
                  </a:lnTo>
                  <a:lnTo>
                    <a:pt x="70" y="187"/>
                  </a:lnTo>
                  <a:lnTo>
                    <a:pt x="82" y="196"/>
                  </a:lnTo>
                  <a:lnTo>
                    <a:pt x="91" y="200"/>
                  </a:lnTo>
                  <a:lnTo>
                    <a:pt x="99" y="198"/>
                  </a:lnTo>
                  <a:lnTo>
                    <a:pt x="105" y="194"/>
                  </a:lnTo>
                  <a:lnTo>
                    <a:pt x="109" y="190"/>
                  </a:lnTo>
                  <a:lnTo>
                    <a:pt x="112" y="185"/>
                  </a:lnTo>
                  <a:lnTo>
                    <a:pt x="116" y="175"/>
                  </a:lnTo>
                  <a:lnTo>
                    <a:pt x="118" y="171"/>
                  </a:lnTo>
                  <a:lnTo>
                    <a:pt x="120" y="173"/>
                  </a:lnTo>
                  <a:lnTo>
                    <a:pt x="126" y="181"/>
                  </a:lnTo>
                  <a:lnTo>
                    <a:pt x="129" y="183"/>
                  </a:lnTo>
                  <a:lnTo>
                    <a:pt x="135" y="185"/>
                  </a:lnTo>
                  <a:lnTo>
                    <a:pt x="141" y="185"/>
                  </a:lnTo>
                  <a:lnTo>
                    <a:pt x="148" y="185"/>
                  </a:lnTo>
                  <a:lnTo>
                    <a:pt x="152" y="179"/>
                  </a:lnTo>
                  <a:lnTo>
                    <a:pt x="156" y="173"/>
                  </a:lnTo>
                  <a:lnTo>
                    <a:pt x="158" y="168"/>
                  </a:lnTo>
                  <a:lnTo>
                    <a:pt x="162" y="162"/>
                  </a:lnTo>
                  <a:lnTo>
                    <a:pt x="164" y="152"/>
                  </a:lnTo>
                  <a:lnTo>
                    <a:pt x="164" y="149"/>
                  </a:lnTo>
                  <a:lnTo>
                    <a:pt x="167" y="152"/>
                  </a:lnTo>
                  <a:lnTo>
                    <a:pt x="173" y="158"/>
                  </a:lnTo>
                  <a:lnTo>
                    <a:pt x="183" y="164"/>
                  </a:lnTo>
                  <a:lnTo>
                    <a:pt x="194" y="164"/>
                  </a:lnTo>
                  <a:lnTo>
                    <a:pt x="200" y="154"/>
                  </a:lnTo>
                  <a:lnTo>
                    <a:pt x="202" y="143"/>
                  </a:lnTo>
                  <a:lnTo>
                    <a:pt x="202" y="133"/>
                  </a:lnTo>
                  <a:lnTo>
                    <a:pt x="204" y="130"/>
                  </a:lnTo>
                  <a:lnTo>
                    <a:pt x="209" y="133"/>
                  </a:lnTo>
                  <a:lnTo>
                    <a:pt x="215" y="137"/>
                  </a:lnTo>
                  <a:lnTo>
                    <a:pt x="223" y="141"/>
                  </a:lnTo>
                  <a:lnTo>
                    <a:pt x="230" y="143"/>
                  </a:lnTo>
                  <a:lnTo>
                    <a:pt x="240" y="147"/>
                  </a:lnTo>
                  <a:lnTo>
                    <a:pt x="247" y="145"/>
                  </a:lnTo>
                  <a:lnTo>
                    <a:pt x="255" y="139"/>
                  </a:lnTo>
                  <a:lnTo>
                    <a:pt x="257" y="133"/>
                  </a:lnTo>
                  <a:lnTo>
                    <a:pt x="259" y="128"/>
                  </a:lnTo>
                  <a:lnTo>
                    <a:pt x="257" y="120"/>
                  </a:lnTo>
                  <a:lnTo>
                    <a:pt x="255" y="111"/>
                  </a:lnTo>
                  <a:lnTo>
                    <a:pt x="253" y="99"/>
                  </a:lnTo>
                  <a:lnTo>
                    <a:pt x="249" y="90"/>
                  </a:lnTo>
                  <a:lnTo>
                    <a:pt x="243" y="78"/>
                  </a:lnTo>
                  <a:lnTo>
                    <a:pt x="242" y="69"/>
                  </a:lnTo>
                  <a:lnTo>
                    <a:pt x="234" y="57"/>
                  </a:lnTo>
                  <a:lnTo>
                    <a:pt x="230" y="46"/>
                  </a:lnTo>
                  <a:lnTo>
                    <a:pt x="226" y="36"/>
                  </a:lnTo>
                  <a:lnTo>
                    <a:pt x="223" y="29"/>
                  </a:lnTo>
                  <a:lnTo>
                    <a:pt x="219" y="21"/>
                  </a:lnTo>
                  <a:lnTo>
                    <a:pt x="217" y="15"/>
                  </a:lnTo>
                  <a:lnTo>
                    <a:pt x="215" y="14"/>
                  </a:lnTo>
                  <a:lnTo>
                    <a:pt x="234" y="2"/>
                  </a:lnTo>
                  <a:lnTo>
                    <a:pt x="234" y="8"/>
                  </a:lnTo>
                  <a:lnTo>
                    <a:pt x="238" y="14"/>
                  </a:lnTo>
                  <a:lnTo>
                    <a:pt x="242" y="21"/>
                  </a:lnTo>
                  <a:lnTo>
                    <a:pt x="243" y="31"/>
                  </a:lnTo>
                  <a:lnTo>
                    <a:pt x="247" y="40"/>
                  </a:lnTo>
                  <a:lnTo>
                    <a:pt x="247" y="46"/>
                  </a:lnTo>
                  <a:lnTo>
                    <a:pt x="251" y="52"/>
                  </a:lnTo>
                  <a:lnTo>
                    <a:pt x="253" y="59"/>
                  </a:lnTo>
                  <a:lnTo>
                    <a:pt x="255" y="67"/>
                  </a:lnTo>
                  <a:lnTo>
                    <a:pt x="257" y="73"/>
                  </a:lnTo>
                  <a:lnTo>
                    <a:pt x="259" y="78"/>
                  </a:lnTo>
                  <a:lnTo>
                    <a:pt x="259" y="84"/>
                  </a:lnTo>
                  <a:lnTo>
                    <a:pt x="261" y="92"/>
                  </a:lnTo>
                  <a:lnTo>
                    <a:pt x="264" y="103"/>
                  </a:lnTo>
                  <a:lnTo>
                    <a:pt x="268" y="116"/>
                  </a:lnTo>
                  <a:lnTo>
                    <a:pt x="270" y="126"/>
                  </a:lnTo>
                  <a:lnTo>
                    <a:pt x="270" y="135"/>
                  </a:lnTo>
                  <a:lnTo>
                    <a:pt x="270" y="143"/>
                  </a:lnTo>
                  <a:lnTo>
                    <a:pt x="270" y="150"/>
                  </a:lnTo>
                  <a:lnTo>
                    <a:pt x="264" y="158"/>
                  </a:lnTo>
                  <a:lnTo>
                    <a:pt x="259" y="160"/>
                  </a:lnTo>
                  <a:lnTo>
                    <a:pt x="249" y="160"/>
                  </a:lnTo>
                  <a:lnTo>
                    <a:pt x="240" y="160"/>
                  </a:lnTo>
                  <a:lnTo>
                    <a:pt x="230" y="156"/>
                  </a:lnTo>
                  <a:lnTo>
                    <a:pt x="223" y="152"/>
                  </a:lnTo>
                  <a:lnTo>
                    <a:pt x="217" y="150"/>
                  </a:lnTo>
                  <a:lnTo>
                    <a:pt x="217" y="150"/>
                  </a:lnTo>
                  <a:lnTo>
                    <a:pt x="215" y="152"/>
                  </a:lnTo>
                  <a:lnTo>
                    <a:pt x="215" y="156"/>
                  </a:lnTo>
                  <a:lnTo>
                    <a:pt x="213" y="162"/>
                  </a:lnTo>
                  <a:lnTo>
                    <a:pt x="211" y="169"/>
                  </a:lnTo>
                  <a:lnTo>
                    <a:pt x="209" y="177"/>
                  </a:lnTo>
                  <a:lnTo>
                    <a:pt x="205" y="185"/>
                  </a:lnTo>
                  <a:lnTo>
                    <a:pt x="202" y="188"/>
                  </a:lnTo>
                  <a:lnTo>
                    <a:pt x="198" y="192"/>
                  </a:lnTo>
                  <a:lnTo>
                    <a:pt x="188" y="188"/>
                  </a:lnTo>
                  <a:lnTo>
                    <a:pt x="183" y="185"/>
                  </a:lnTo>
                  <a:lnTo>
                    <a:pt x="177" y="179"/>
                  </a:lnTo>
                  <a:lnTo>
                    <a:pt x="177" y="177"/>
                  </a:lnTo>
                  <a:lnTo>
                    <a:pt x="177" y="177"/>
                  </a:lnTo>
                  <a:lnTo>
                    <a:pt x="177" y="181"/>
                  </a:lnTo>
                  <a:lnTo>
                    <a:pt x="175" y="187"/>
                  </a:lnTo>
                  <a:lnTo>
                    <a:pt x="175" y="194"/>
                  </a:lnTo>
                  <a:lnTo>
                    <a:pt x="173" y="198"/>
                  </a:lnTo>
                  <a:lnTo>
                    <a:pt x="169" y="206"/>
                  </a:lnTo>
                  <a:lnTo>
                    <a:pt x="166" y="207"/>
                  </a:lnTo>
                  <a:lnTo>
                    <a:pt x="160" y="209"/>
                  </a:lnTo>
                  <a:lnTo>
                    <a:pt x="152" y="207"/>
                  </a:lnTo>
                  <a:lnTo>
                    <a:pt x="147" y="206"/>
                  </a:lnTo>
                  <a:lnTo>
                    <a:pt x="139" y="204"/>
                  </a:lnTo>
                  <a:lnTo>
                    <a:pt x="135" y="202"/>
                  </a:lnTo>
                  <a:lnTo>
                    <a:pt x="126" y="198"/>
                  </a:lnTo>
                  <a:lnTo>
                    <a:pt x="124" y="196"/>
                  </a:lnTo>
                  <a:lnTo>
                    <a:pt x="120" y="202"/>
                  </a:lnTo>
                  <a:lnTo>
                    <a:pt x="116" y="213"/>
                  </a:lnTo>
                  <a:lnTo>
                    <a:pt x="109" y="223"/>
                  </a:lnTo>
                  <a:lnTo>
                    <a:pt x="99" y="225"/>
                  </a:lnTo>
                  <a:lnTo>
                    <a:pt x="95" y="223"/>
                  </a:lnTo>
                  <a:lnTo>
                    <a:pt x="91" y="219"/>
                  </a:lnTo>
                  <a:lnTo>
                    <a:pt x="84" y="213"/>
                  </a:lnTo>
                  <a:lnTo>
                    <a:pt x="78" y="209"/>
                  </a:lnTo>
                  <a:lnTo>
                    <a:pt x="70" y="202"/>
                  </a:lnTo>
                  <a:lnTo>
                    <a:pt x="61" y="196"/>
                  </a:lnTo>
                  <a:lnTo>
                    <a:pt x="53" y="190"/>
                  </a:lnTo>
                  <a:lnTo>
                    <a:pt x="46" y="183"/>
                  </a:lnTo>
                  <a:lnTo>
                    <a:pt x="36" y="175"/>
                  </a:lnTo>
                  <a:lnTo>
                    <a:pt x="29" y="166"/>
                  </a:lnTo>
                  <a:lnTo>
                    <a:pt x="21" y="158"/>
                  </a:lnTo>
                  <a:lnTo>
                    <a:pt x="15" y="152"/>
                  </a:lnTo>
                  <a:lnTo>
                    <a:pt x="8" y="143"/>
                  </a:lnTo>
                  <a:lnTo>
                    <a:pt x="4" y="137"/>
                  </a:lnTo>
                  <a:lnTo>
                    <a:pt x="0" y="130"/>
                  </a:lnTo>
                  <a:lnTo>
                    <a:pt x="2" y="124"/>
                  </a:lnTo>
                  <a:lnTo>
                    <a:pt x="2" y="116"/>
                  </a:lnTo>
                  <a:lnTo>
                    <a:pt x="4" y="111"/>
                  </a:lnTo>
                  <a:lnTo>
                    <a:pt x="4" y="105"/>
                  </a:lnTo>
                  <a:lnTo>
                    <a:pt x="8" y="101"/>
                  </a:lnTo>
                  <a:lnTo>
                    <a:pt x="12" y="93"/>
                  </a:lnTo>
                  <a:lnTo>
                    <a:pt x="21" y="90"/>
                  </a:lnTo>
                  <a:lnTo>
                    <a:pt x="27" y="88"/>
                  </a:lnTo>
                  <a:lnTo>
                    <a:pt x="38" y="88"/>
                  </a:lnTo>
                  <a:lnTo>
                    <a:pt x="48" y="93"/>
                  </a:lnTo>
                  <a:lnTo>
                    <a:pt x="59" y="101"/>
                  </a:lnTo>
                  <a:lnTo>
                    <a:pt x="57" y="99"/>
                  </a:lnTo>
                  <a:lnTo>
                    <a:pt x="55" y="93"/>
                  </a:lnTo>
                  <a:lnTo>
                    <a:pt x="53" y="86"/>
                  </a:lnTo>
                  <a:lnTo>
                    <a:pt x="50" y="78"/>
                  </a:lnTo>
                  <a:lnTo>
                    <a:pt x="48" y="67"/>
                  </a:lnTo>
                  <a:lnTo>
                    <a:pt x="48" y="59"/>
                  </a:lnTo>
                  <a:lnTo>
                    <a:pt x="50" y="52"/>
                  </a:lnTo>
                  <a:lnTo>
                    <a:pt x="53" y="50"/>
                  </a:lnTo>
                  <a:lnTo>
                    <a:pt x="65" y="46"/>
                  </a:lnTo>
                  <a:lnTo>
                    <a:pt x="76" y="46"/>
                  </a:lnTo>
                  <a:lnTo>
                    <a:pt x="84" y="50"/>
                  </a:lnTo>
                  <a:lnTo>
                    <a:pt x="88" y="52"/>
                  </a:lnTo>
                  <a:lnTo>
                    <a:pt x="86" y="50"/>
                  </a:lnTo>
                  <a:lnTo>
                    <a:pt x="86" y="46"/>
                  </a:lnTo>
                  <a:lnTo>
                    <a:pt x="84" y="40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6" y="19"/>
                  </a:lnTo>
                  <a:lnTo>
                    <a:pt x="88" y="14"/>
                  </a:lnTo>
                  <a:lnTo>
                    <a:pt x="91" y="10"/>
                  </a:lnTo>
                  <a:lnTo>
                    <a:pt x="97" y="8"/>
                  </a:lnTo>
                  <a:lnTo>
                    <a:pt x="103" y="8"/>
                  </a:lnTo>
                  <a:lnTo>
                    <a:pt x="109" y="8"/>
                  </a:lnTo>
                  <a:lnTo>
                    <a:pt x="116" y="10"/>
                  </a:lnTo>
                  <a:lnTo>
                    <a:pt x="126" y="14"/>
                  </a:lnTo>
                  <a:lnTo>
                    <a:pt x="131" y="15"/>
                  </a:lnTo>
                  <a:lnTo>
                    <a:pt x="141" y="0"/>
                  </a:lnTo>
                  <a:lnTo>
                    <a:pt x="173" y="0"/>
                  </a:lnTo>
                  <a:lnTo>
                    <a:pt x="183" y="14"/>
                  </a:lnTo>
                  <a:lnTo>
                    <a:pt x="18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2" name="Freeform 75"/>
            <p:cNvSpPr>
              <a:spLocks/>
            </p:cNvSpPr>
            <p:nvPr/>
          </p:nvSpPr>
          <p:spPr bwMode="auto">
            <a:xfrm flipH="1">
              <a:off x="7316788" y="5513388"/>
              <a:ext cx="492125" cy="422275"/>
            </a:xfrm>
            <a:custGeom>
              <a:avLst/>
              <a:gdLst>
                <a:gd name="T0" fmla="*/ 607 w 620"/>
                <a:gd name="T1" fmla="*/ 4 h 533"/>
                <a:gd name="T2" fmla="*/ 580 w 620"/>
                <a:gd name="T3" fmla="*/ 21 h 533"/>
                <a:gd name="T4" fmla="*/ 557 w 620"/>
                <a:gd name="T5" fmla="*/ 40 h 533"/>
                <a:gd name="T6" fmla="*/ 527 w 620"/>
                <a:gd name="T7" fmla="*/ 61 h 533"/>
                <a:gd name="T8" fmla="*/ 495 w 620"/>
                <a:gd name="T9" fmla="*/ 86 h 533"/>
                <a:gd name="T10" fmla="*/ 458 w 620"/>
                <a:gd name="T11" fmla="*/ 112 h 533"/>
                <a:gd name="T12" fmla="*/ 420 w 620"/>
                <a:gd name="T13" fmla="*/ 141 h 533"/>
                <a:gd name="T14" fmla="*/ 379 w 620"/>
                <a:gd name="T15" fmla="*/ 171 h 533"/>
                <a:gd name="T16" fmla="*/ 335 w 620"/>
                <a:gd name="T17" fmla="*/ 204 h 533"/>
                <a:gd name="T18" fmla="*/ 293 w 620"/>
                <a:gd name="T19" fmla="*/ 236 h 533"/>
                <a:gd name="T20" fmla="*/ 249 w 620"/>
                <a:gd name="T21" fmla="*/ 268 h 533"/>
                <a:gd name="T22" fmla="*/ 208 w 620"/>
                <a:gd name="T23" fmla="*/ 299 h 533"/>
                <a:gd name="T24" fmla="*/ 168 w 620"/>
                <a:gd name="T25" fmla="*/ 329 h 533"/>
                <a:gd name="T26" fmla="*/ 130 w 620"/>
                <a:gd name="T27" fmla="*/ 358 h 533"/>
                <a:gd name="T28" fmla="*/ 97 w 620"/>
                <a:gd name="T29" fmla="*/ 384 h 533"/>
                <a:gd name="T30" fmla="*/ 65 w 620"/>
                <a:gd name="T31" fmla="*/ 407 h 533"/>
                <a:gd name="T32" fmla="*/ 40 w 620"/>
                <a:gd name="T33" fmla="*/ 428 h 533"/>
                <a:gd name="T34" fmla="*/ 21 w 620"/>
                <a:gd name="T35" fmla="*/ 443 h 533"/>
                <a:gd name="T36" fmla="*/ 6 w 620"/>
                <a:gd name="T37" fmla="*/ 455 h 533"/>
                <a:gd name="T38" fmla="*/ 0 w 620"/>
                <a:gd name="T39" fmla="*/ 470 h 533"/>
                <a:gd name="T40" fmla="*/ 12 w 620"/>
                <a:gd name="T41" fmla="*/ 495 h 533"/>
                <a:gd name="T42" fmla="*/ 31 w 620"/>
                <a:gd name="T43" fmla="*/ 519 h 533"/>
                <a:gd name="T44" fmla="*/ 59 w 620"/>
                <a:gd name="T45" fmla="*/ 533 h 533"/>
                <a:gd name="T46" fmla="*/ 74 w 620"/>
                <a:gd name="T47" fmla="*/ 515 h 533"/>
                <a:gd name="T48" fmla="*/ 97 w 620"/>
                <a:gd name="T49" fmla="*/ 496 h 533"/>
                <a:gd name="T50" fmla="*/ 118 w 620"/>
                <a:gd name="T51" fmla="*/ 477 h 533"/>
                <a:gd name="T52" fmla="*/ 147 w 620"/>
                <a:gd name="T53" fmla="*/ 458 h 533"/>
                <a:gd name="T54" fmla="*/ 175 w 620"/>
                <a:gd name="T55" fmla="*/ 434 h 533"/>
                <a:gd name="T56" fmla="*/ 206 w 620"/>
                <a:gd name="T57" fmla="*/ 407 h 533"/>
                <a:gd name="T58" fmla="*/ 242 w 620"/>
                <a:gd name="T59" fmla="*/ 377 h 533"/>
                <a:gd name="T60" fmla="*/ 276 w 620"/>
                <a:gd name="T61" fmla="*/ 350 h 533"/>
                <a:gd name="T62" fmla="*/ 314 w 620"/>
                <a:gd name="T63" fmla="*/ 322 h 533"/>
                <a:gd name="T64" fmla="*/ 350 w 620"/>
                <a:gd name="T65" fmla="*/ 291 h 533"/>
                <a:gd name="T66" fmla="*/ 384 w 620"/>
                <a:gd name="T67" fmla="*/ 261 h 533"/>
                <a:gd name="T68" fmla="*/ 420 w 620"/>
                <a:gd name="T69" fmla="*/ 234 h 533"/>
                <a:gd name="T70" fmla="*/ 451 w 620"/>
                <a:gd name="T71" fmla="*/ 206 h 533"/>
                <a:gd name="T72" fmla="*/ 483 w 620"/>
                <a:gd name="T73" fmla="*/ 181 h 533"/>
                <a:gd name="T74" fmla="*/ 512 w 620"/>
                <a:gd name="T75" fmla="*/ 160 h 533"/>
                <a:gd name="T76" fmla="*/ 535 w 620"/>
                <a:gd name="T77" fmla="*/ 141 h 533"/>
                <a:gd name="T78" fmla="*/ 554 w 620"/>
                <a:gd name="T79" fmla="*/ 124 h 533"/>
                <a:gd name="T80" fmla="*/ 576 w 620"/>
                <a:gd name="T81" fmla="*/ 107 h 533"/>
                <a:gd name="T82" fmla="*/ 576 w 620"/>
                <a:gd name="T83" fmla="*/ 90 h 533"/>
                <a:gd name="T84" fmla="*/ 54 w 620"/>
                <a:gd name="T85" fmla="*/ 504 h 533"/>
                <a:gd name="T86" fmla="*/ 42 w 620"/>
                <a:gd name="T87" fmla="*/ 493 h 533"/>
                <a:gd name="T88" fmla="*/ 27 w 620"/>
                <a:gd name="T89" fmla="*/ 472 h 533"/>
                <a:gd name="T90" fmla="*/ 31 w 620"/>
                <a:gd name="T91" fmla="*/ 451 h 533"/>
                <a:gd name="T92" fmla="*/ 614 w 620"/>
                <a:gd name="T93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0" h="533">
                  <a:moveTo>
                    <a:pt x="614" y="0"/>
                  </a:moveTo>
                  <a:lnTo>
                    <a:pt x="612" y="0"/>
                  </a:lnTo>
                  <a:lnTo>
                    <a:pt x="607" y="4"/>
                  </a:lnTo>
                  <a:lnTo>
                    <a:pt x="597" y="10"/>
                  </a:lnTo>
                  <a:lnTo>
                    <a:pt x="588" y="17"/>
                  </a:lnTo>
                  <a:lnTo>
                    <a:pt x="580" y="21"/>
                  </a:lnTo>
                  <a:lnTo>
                    <a:pt x="573" y="27"/>
                  </a:lnTo>
                  <a:lnTo>
                    <a:pt x="565" y="33"/>
                  </a:lnTo>
                  <a:lnTo>
                    <a:pt x="557" y="40"/>
                  </a:lnTo>
                  <a:lnTo>
                    <a:pt x="546" y="46"/>
                  </a:lnTo>
                  <a:lnTo>
                    <a:pt x="538" y="54"/>
                  </a:lnTo>
                  <a:lnTo>
                    <a:pt x="527" y="61"/>
                  </a:lnTo>
                  <a:lnTo>
                    <a:pt x="517" y="69"/>
                  </a:lnTo>
                  <a:lnTo>
                    <a:pt x="506" y="76"/>
                  </a:lnTo>
                  <a:lnTo>
                    <a:pt x="495" y="86"/>
                  </a:lnTo>
                  <a:lnTo>
                    <a:pt x="481" y="93"/>
                  </a:lnTo>
                  <a:lnTo>
                    <a:pt x="470" y="103"/>
                  </a:lnTo>
                  <a:lnTo>
                    <a:pt x="458" y="112"/>
                  </a:lnTo>
                  <a:lnTo>
                    <a:pt x="445" y="122"/>
                  </a:lnTo>
                  <a:lnTo>
                    <a:pt x="432" y="131"/>
                  </a:lnTo>
                  <a:lnTo>
                    <a:pt x="420" y="141"/>
                  </a:lnTo>
                  <a:lnTo>
                    <a:pt x="405" y="150"/>
                  </a:lnTo>
                  <a:lnTo>
                    <a:pt x="392" y="162"/>
                  </a:lnTo>
                  <a:lnTo>
                    <a:pt x="379" y="171"/>
                  </a:lnTo>
                  <a:lnTo>
                    <a:pt x="365" y="183"/>
                  </a:lnTo>
                  <a:lnTo>
                    <a:pt x="350" y="192"/>
                  </a:lnTo>
                  <a:lnTo>
                    <a:pt x="335" y="204"/>
                  </a:lnTo>
                  <a:lnTo>
                    <a:pt x="322" y="215"/>
                  </a:lnTo>
                  <a:lnTo>
                    <a:pt x="308" y="227"/>
                  </a:lnTo>
                  <a:lnTo>
                    <a:pt x="293" y="236"/>
                  </a:lnTo>
                  <a:lnTo>
                    <a:pt x="278" y="247"/>
                  </a:lnTo>
                  <a:lnTo>
                    <a:pt x="265" y="257"/>
                  </a:lnTo>
                  <a:lnTo>
                    <a:pt x="249" y="268"/>
                  </a:lnTo>
                  <a:lnTo>
                    <a:pt x="236" y="278"/>
                  </a:lnTo>
                  <a:lnTo>
                    <a:pt x="221" y="289"/>
                  </a:lnTo>
                  <a:lnTo>
                    <a:pt x="208" y="299"/>
                  </a:lnTo>
                  <a:lnTo>
                    <a:pt x="194" y="310"/>
                  </a:lnTo>
                  <a:lnTo>
                    <a:pt x="181" y="318"/>
                  </a:lnTo>
                  <a:lnTo>
                    <a:pt x="168" y="329"/>
                  </a:lnTo>
                  <a:lnTo>
                    <a:pt x="154" y="339"/>
                  </a:lnTo>
                  <a:lnTo>
                    <a:pt x="143" y="348"/>
                  </a:lnTo>
                  <a:lnTo>
                    <a:pt x="130" y="358"/>
                  </a:lnTo>
                  <a:lnTo>
                    <a:pt x="118" y="365"/>
                  </a:lnTo>
                  <a:lnTo>
                    <a:pt x="107" y="375"/>
                  </a:lnTo>
                  <a:lnTo>
                    <a:pt x="97" y="384"/>
                  </a:lnTo>
                  <a:lnTo>
                    <a:pt x="86" y="392"/>
                  </a:lnTo>
                  <a:lnTo>
                    <a:pt x="74" y="400"/>
                  </a:lnTo>
                  <a:lnTo>
                    <a:pt x="65" y="407"/>
                  </a:lnTo>
                  <a:lnTo>
                    <a:pt x="57" y="415"/>
                  </a:lnTo>
                  <a:lnTo>
                    <a:pt x="48" y="420"/>
                  </a:lnTo>
                  <a:lnTo>
                    <a:pt x="40" y="428"/>
                  </a:lnTo>
                  <a:lnTo>
                    <a:pt x="33" y="434"/>
                  </a:lnTo>
                  <a:lnTo>
                    <a:pt x="27" y="439"/>
                  </a:lnTo>
                  <a:lnTo>
                    <a:pt x="21" y="443"/>
                  </a:lnTo>
                  <a:lnTo>
                    <a:pt x="16" y="447"/>
                  </a:lnTo>
                  <a:lnTo>
                    <a:pt x="10" y="451"/>
                  </a:lnTo>
                  <a:lnTo>
                    <a:pt x="6" y="455"/>
                  </a:lnTo>
                  <a:lnTo>
                    <a:pt x="2" y="460"/>
                  </a:lnTo>
                  <a:lnTo>
                    <a:pt x="0" y="464"/>
                  </a:lnTo>
                  <a:lnTo>
                    <a:pt x="0" y="470"/>
                  </a:lnTo>
                  <a:lnTo>
                    <a:pt x="6" y="481"/>
                  </a:lnTo>
                  <a:lnTo>
                    <a:pt x="8" y="487"/>
                  </a:lnTo>
                  <a:lnTo>
                    <a:pt x="12" y="495"/>
                  </a:lnTo>
                  <a:lnTo>
                    <a:pt x="16" y="500"/>
                  </a:lnTo>
                  <a:lnTo>
                    <a:pt x="21" y="508"/>
                  </a:lnTo>
                  <a:lnTo>
                    <a:pt x="31" y="519"/>
                  </a:lnTo>
                  <a:lnTo>
                    <a:pt x="42" y="529"/>
                  </a:lnTo>
                  <a:lnTo>
                    <a:pt x="52" y="533"/>
                  </a:lnTo>
                  <a:lnTo>
                    <a:pt x="59" y="533"/>
                  </a:lnTo>
                  <a:lnTo>
                    <a:pt x="61" y="529"/>
                  </a:lnTo>
                  <a:lnTo>
                    <a:pt x="67" y="523"/>
                  </a:lnTo>
                  <a:lnTo>
                    <a:pt x="74" y="515"/>
                  </a:lnTo>
                  <a:lnTo>
                    <a:pt x="86" y="508"/>
                  </a:lnTo>
                  <a:lnTo>
                    <a:pt x="90" y="502"/>
                  </a:lnTo>
                  <a:lnTo>
                    <a:pt x="97" y="496"/>
                  </a:lnTo>
                  <a:lnTo>
                    <a:pt x="103" y="491"/>
                  </a:lnTo>
                  <a:lnTo>
                    <a:pt x="112" y="485"/>
                  </a:lnTo>
                  <a:lnTo>
                    <a:pt x="118" y="477"/>
                  </a:lnTo>
                  <a:lnTo>
                    <a:pt x="128" y="472"/>
                  </a:lnTo>
                  <a:lnTo>
                    <a:pt x="135" y="464"/>
                  </a:lnTo>
                  <a:lnTo>
                    <a:pt x="147" y="458"/>
                  </a:lnTo>
                  <a:lnTo>
                    <a:pt x="154" y="449"/>
                  </a:lnTo>
                  <a:lnTo>
                    <a:pt x="166" y="441"/>
                  </a:lnTo>
                  <a:lnTo>
                    <a:pt x="175" y="434"/>
                  </a:lnTo>
                  <a:lnTo>
                    <a:pt x="187" y="424"/>
                  </a:lnTo>
                  <a:lnTo>
                    <a:pt x="196" y="415"/>
                  </a:lnTo>
                  <a:lnTo>
                    <a:pt x="206" y="407"/>
                  </a:lnTo>
                  <a:lnTo>
                    <a:pt x="219" y="396"/>
                  </a:lnTo>
                  <a:lnTo>
                    <a:pt x="230" y="388"/>
                  </a:lnTo>
                  <a:lnTo>
                    <a:pt x="242" y="377"/>
                  </a:lnTo>
                  <a:lnTo>
                    <a:pt x="253" y="369"/>
                  </a:lnTo>
                  <a:lnTo>
                    <a:pt x="265" y="360"/>
                  </a:lnTo>
                  <a:lnTo>
                    <a:pt x="276" y="350"/>
                  </a:lnTo>
                  <a:lnTo>
                    <a:pt x="289" y="339"/>
                  </a:lnTo>
                  <a:lnTo>
                    <a:pt x="301" y="331"/>
                  </a:lnTo>
                  <a:lnTo>
                    <a:pt x="314" y="322"/>
                  </a:lnTo>
                  <a:lnTo>
                    <a:pt x="327" y="312"/>
                  </a:lnTo>
                  <a:lnTo>
                    <a:pt x="339" y="301"/>
                  </a:lnTo>
                  <a:lnTo>
                    <a:pt x="350" y="291"/>
                  </a:lnTo>
                  <a:lnTo>
                    <a:pt x="362" y="280"/>
                  </a:lnTo>
                  <a:lnTo>
                    <a:pt x="373" y="272"/>
                  </a:lnTo>
                  <a:lnTo>
                    <a:pt x="384" y="261"/>
                  </a:lnTo>
                  <a:lnTo>
                    <a:pt x="398" y="251"/>
                  </a:lnTo>
                  <a:lnTo>
                    <a:pt x="407" y="242"/>
                  </a:lnTo>
                  <a:lnTo>
                    <a:pt x="420" y="234"/>
                  </a:lnTo>
                  <a:lnTo>
                    <a:pt x="430" y="225"/>
                  </a:lnTo>
                  <a:lnTo>
                    <a:pt x="441" y="215"/>
                  </a:lnTo>
                  <a:lnTo>
                    <a:pt x="451" y="206"/>
                  </a:lnTo>
                  <a:lnTo>
                    <a:pt x="462" y="198"/>
                  </a:lnTo>
                  <a:lnTo>
                    <a:pt x="474" y="189"/>
                  </a:lnTo>
                  <a:lnTo>
                    <a:pt x="483" y="181"/>
                  </a:lnTo>
                  <a:lnTo>
                    <a:pt x="493" y="175"/>
                  </a:lnTo>
                  <a:lnTo>
                    <a:pt x="502" y="168"/>
                  </a:lnTo>
                  <a:lnTo>
                    <a:pt x="512" y="160"/>
                  </a:lnTo>
                  <a:lnTo>
                    <a:pt x="519" y="152"/>
                  </a:lnTo>
                  <a:lnTo>
                    <a:pt x="527" y="145"/>
                  </a:lnTo>
                  <a:lnTo>
                    <a:pt x="535" y="141"/>
                  </a:lnTo>
                  <a:lnTo>
                    <a:pt x="540" y="133"/>
                  </a:lnTo>
                  <a:lnTo>
                    <a:pt x="548" y="130"/>
                  </a:lnTo>
                  <a:lnTo>
                    <a:pt x="554" y="124"/>
                  </a:lnTo>
                  <a:lnTo>
                    <a:pt x="561" y="122"/>
                  </a:lnTo>
                  <a:lnTo>
                    <a:pt x="571" y="112"/>
                  </a:lnTo>
                  <a:lnTo>
                    <a:pt x="576" y="107"/>
                  </a:lnTo>
                  <a:lnTo>
                    <a:pt x="582" y="103"/>
                  </a:lnTo>
                  <a:lnTo>
                    <a:pt x="584" y="103"/>
                  </a:lnTo>
                  <a:lnTo>
                    <a:pt x="576" y="90"/>
                  </a:lnTo>
                  <a:lnTo>
                    <a:pt x="59" y="506"/>
                  </a:lnTo>
                  <a:lnTo>
                    <a:pt x="57" y="506"/>
                  </a:lnTo>
                  <a:lnTo>
                    <a:pt x="54" y="504"/>
                  </a:lnTo>
                  <a:lnTo>
                    <a:pt x="52" y="500"/>
                  </a:lnTo>
                  <a:lnTo>
                    <a:pt x="48" y="498"/>
                  </a:lnTo>
                  <a:lnTo>
                    <a:pt x="42" y="493"/>
                  </a:lnTo>
                  <a:lnTo>
                    <a:pt x="36" y="485"/>
                  </a:lnTo>
                  <a:lnTo>
                    <a:pt x="31" y="477"/>
                  </a:lnTo>
                  <a:lnTo>
                    <a:pt x="27" y="472"/>
                  </a:lnTo>
                  <a:lnTo>
                    <a:pt x="27" y="464"/>
                  </a:lnTo>
                  <a:lnTo>
                    <a:pt x="27" y="460"/>
                  </a:lnTo>
                  <a:lnTo>
                    <a:pt x="31" y="451"/>
                  </a:lnTo>
                  <a:lnTo>
                    <a:pt x="33" y="449"/>
                  </a:lnTo>
                  <a:lnTo>
                    <a:pt x="620" y="16"/>
                  </a:lnTo>
                  <a:lnTo>
                    <a:pt x="614" y="0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3" name="Freeform 76"/>
            <p:cNvSpPr>
              <a:spLocks/>
            </p:cNvSpPr>
            <p:nvPr/>
          </p:nvSpPr>
          <p:spPr bwMode="auto">
            <a:xfrm flipH="1">
              <a:off x="6746875" y="5130800"/>
              <a:ext cx="449263" cy="327025"/>
            </a:xfrm>
            <a:custGeom>
              <a:avLst/>
              <a:gdLst>
                <a:gd name="T0" fmla="*/ 546 w 567"/>
                <a:gd name="T1" fmla="*/ 0 h 413"/>
                <a:gd name="T2" fmla="*/ 557 w 567"/>
                <a:gd name="T3" fmla="*/ 10 h 413"/>
                <a:gd name="T4" fmla="*/ 567 w 567"/>
                <a:gd name="T5" fmla="*/ 25 h 413"/>
                <a:gd name="T6" fmla="*/ 557 w 567"/>
                <a:gd name="T7" fmla="*/ 31 h 413"/>
                <a:gd name="T8" fmla="*/ 540 w 567"/>
                <a:gd name="T9" fmla="*/ 44 h 413"/>
                <a:gd name="T10" fmla="*/ 525 w 567"/>
                <a:gd name="T11" fmla="*/ 52 h 413"/>
                <a:gd name="T12" fmla="*/ 512 w 567"/>
                <a:gd name="T13" fmla="*/ 63 h 413"/>
                <a:gd name="T14" fmla="*/ 496 w 567"/>
                <a:gd name="T15" fmla="*/ 76 h 413"/>
                <a:gd name="T16" fmla="*/ 479 w 567"/>
                <a:gd name="T17" fmla="*/ 90 h 413"/>
                <a:gd name="T18" fmla="*/ 458 w 567"/>
                <a:gd name="T19" fmla="*/ 103 h 413"/>
                <a:gd name="T20" fmla="*/ 437 w 567"/>
                <a:gd name="T21" fmla="*/ 116 h 413"/>
                <a:gd name="T22" fmla="*/ 415 w 567"/>
                <a:gd name="T23" fmla="*/ 133 h 413"/>
                <a:gd name="T24" fmla="*/ 392 w 567"/>
                <a:gd name="T25" fmla="*/ 151 h 413"/>
                <a:gd name="T26" fmla="*/ 367 w 567"/>
                <a:gd name="T27" fmla="*/ 168 h 413"/>
                <a:gd name="T28" fmla="*/ 344 w 567"/>
                <a:gd name="T29" fmla="*/ 185 h 413"/>
                <a:gd name="T30" fmla="*/ 318 w 567"/>
                <a:gd name="T31" fmla="*/ 204 h 413"/>
                <a:gd name="T32" fmla="*/ 293 w 567"/>
                <a:gd name="T33" fmla="*/ 223 h 413"/>
                <a:gd name="T34" fmla="*/ 268 w 567"/>
                <a:gd name="T35" fmla="*/ 240 h 413"/>
                <a:gd name="T36" fmla="*/ 244 w 567"/>
                <a:gd name="T37" fmla="*/ 257 h 413"/>
                <a:gd name="T38" fmla="*/ 219 w 567"/>
                <a:gd name="T39" fmla="*/ 274 h 413"/>
                <a:gd name="T40" fmla="*/ 196 w 567"/>
                <a:gd name="T41" fmla="*/ 291 h 413"/>
                <a:gd name="T42" fmla="*/ 171 w 567"/>
                <a:gd name="T43" fmla="*/ 306 h 413"/>
                <a:gd name="T44" fmla="*/ 150 w 567"/>
                <a:gd name="T45" fmla="*/ 324 h 413"/>
                <a:gd name="T46" fmla="*/ 129 w 567"/>
                <a:gd name="T47" fmla="*/ 337 h 413"/>
                <a:gd name="T48" fmla="*/ 110 w 567"/>
                <a:gd name="T49" fmla="*/ 352 h 413"/>
                <a:gd name="T50" fmla="*/ 91 w 567"/>
                <a:gd name="T51" fmla="*/ 363 h 413"/>
                <a:gd name="T52" fmla="*/ 76 w 567"/>
                <a:gd name="T53" fmla="*/ 375 h 413"/>
                <a:gd name="T54" fmla="*/ 61 w 567"/>
                <a:gd name="T55" fmla="*/ 386 h 413"/>
                <a:gd name="T56" fmla="*/ 50 w 567"/>
                <a:gd name="T57" fmla="*/ 396 h 413"/>
                <a:gd name="T58" fmla="*/ 34 w 567"/>
                <a:gd name="T59" fmla="*/ 407 h 413"/>
                <a:gd name="T60" fmla="*/ 29 w 567"/>
                <a:gd name="T61" fmla="*/ 413 h 413"/>
                <a:gd name="T62" fmla="*/ 515 w 567"/>
                <a:gd name="T63" fmla="*/ 48 h 413"/>
                <a:gd name="T64" fmla="*/ 512 w 567"/>
                <a:gd name="T65" fmla="*/ 44 h 413"/>
                <a:gd name="T66" fmla="*/ 498 w 567"/>
                <a:gd name="T67" fmla="*/ 46 h 413"/>
                <a:gd name="T68" fmla="*/ 491 w 567"/>
                <a:gd name="T69" fmla="*/ 50 h 413"/>
                <a:gd name="T70" fmla="*/ 474 w 567"/>
                <a:gd name="T71" fmla="*/ 61 h 413"/>
                <a:gd name="T72" fmla="*/ 460 w 567"/>
                <a:gd name="T73" fmla="*/ 69 h 413"/>
                <a:gd name="T74" fmla="*/ 449 w 567"/>
                <a:gd name="T75" fmla="*/ 78 h 413"/>
                <a:gd name="T76" fmla="*/ 434 w 567"/>
                <a:gd name="T77" fmla="*/ 88 h 413"/>
                <a:gd name="T78" fmla="*/ 418 w 567"/>
                <a:gd name="T79" fmla="*/ 99 h 413"/>
                <a:gd name="T80" fmla="*/ 399 w 567"/>
                <a:gd name="T81" fmla="*/ 111 h 413"/>
                <a:gd name="T82" fmla="*/ 382 w 567"/>
                <a:gd name="T83" fmla="*/ 124 h 413"/>
                <a:gd name="T84" fmla="*/ 361 w 567"/>
                <a:gd name="T85" fmla="*/ 137 h 413"/>
                <a:gd name="T86" fmla="*/ 340 w 567"/>
                <a:gd name="T87" fmla="*/ 152 h 413"/>
                <a:gd name="T88" fmla="*/ 320 w 567"/>
                <a:gd name="T89" fmla="*/ 166 h 413"/>
                <a:gd name="T90" fmla="*/ 297 w 567"/>
                <a:gd name="T91" fmla="*/ 181 h 413"/>
                <a:gd name="T92" fmla="*/ 276 w 567"/>
                <a:gd name="T93" fmla="*/ 196 h 413"/>
                <a:gd name="T94" fmla="*/ 255 w 567"/>
                <a:gd name="T95" fmla="*/ 211 h 413"/>
                <a:gd name="T96" fmla="*/ 232 w 567"/>
                <a:gd name="T97" fmla="*/ 227 h 413"/>
                <a:gd name="T98" fmla="*/ 209 w 567"/>
                <a:gd name="T99" fmla="*/ 240 h 413"/>
                <a:gd name="T100" fmla="*/ 188 w 567"/>
                <a:gd name="T101" fmla="*/ 255 h 413"/>
                <a:gd name="T102" fmla="*/ 167 w 567"/>
                <a:gd name="T103" fmla="*/ 270 h 413"/>
                <a:gd name="T104" fmla="*/ 147 w 567"/>
                <a:gd name="T105" fmla="*/ 284 h 413"/>
                <a:gd name="T106" fmla="*/ 128 w 567"/>
                <a:gd name="T107" fmla="*/ 299 h 413"/>
                <a:gd name="T108" fmla="*/ 109 w 567"/>
                <a:gd name="T109" fmla="*/ 312 h 413"/>
                <a:gd name="T110" fmla="*/ 93 w 567"/>
                <a:gd name="T111" fmla="*/ 324 h 413"/>
                <a:gd name="T112" fmla="*/ 76 w 567"/>
                <a:gd name="T113" fmla="*/ 333 h 413"/>
                <a:gd name="T114" fmla="*/ 63 w 567"/>
                <a:gd name="T115" fmla="*/ 343 h 413"/>
                <a:gd name="T116" fmla="*/ 50 w 567"/>
                <a:gd name="T117" fmla="*/ 352 h 413"/>
                <a:gd name="T118" fmla="*/ 40 w 567"/>
                <a:gd name="T119" fmla="*/ 360 h 413"/>
                <a:gd name="T120" fmla="*/ 25 w 567"/>
                <a:gd name="T121" fmla="*/ 369 h 413"/>
                <a:gd name="T122" fmla="*/ 21 w 567"/>
                <a:gd name="T123" fmla="*/ 375 h 413"/>
                <a:gd name="T124" fmla="*/ 0 w 567"/>
                <a:gd name="T125" fmla="*/ 35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7" h="413">
                  <a:moveTo>
                    <a:pt x="0" y="356"/>
                  </a:moveTo>
                  <a:lnTo>
                    <a:pt x="546" y="0"/>
                  </a:lnTo>
                  <a:lnTo>
                    <a:pt x="550" y="2"/>
                  </a:lnTo>
                  <a:lnTo>
                    <a:pt x="557" y="10"/>
                  </a:lnTo>
                  <a:lnTo>
                    <a:pt x="563" y="17"/>
                  </a:lnTo>
                  <a:lnTo>
                    <a:pt x="567" y="25"/>
                  </a:lnTo>
                  <a:lnTo>
                    <a:pt x="563" y="25"/>
                  </a:lnTo>
                  <a:lnTo>
                    <a:pt x="557" y="31"/>
                  </a:lnTo>
                  <a:lnTo>
                    <a:pt x="550" y="35"/>
                  </a:lnTo>
                  <a:lnTo>
                    <a:pt x="540" y="44"/>
                  </a:lnTo>
                  <a:lnTo>
                    <a:pt x="532" y="46"/>
                  </a:lnTo>
                  <a:lnTo>
                    <a:pt x="525" y="52"/>
                  </a:lnTo>
                  <a:lnTo>
                    <a:pt x="519" y="57"/>
                  </a:lnTo>
                  <a:lnTo>
                    <a:pt x="512" y="63"/>
                  </a:lnTo>
                  <a:lnTo>
                    <a:pt x="504" y="69"/>
                  </a:lnTo>
                  <a:lnTo>
                    <a:pt x="496" y="76"/>
                  </a:lnTo>
                  <a:lnTo>
                    <a:pt x="487" y="82"/>
                  </a:lnTo>
                  <a:lnTo>
                    <a:pt x="479" y="90"/>
                  </a:lnTo>
                  <a:lnTo>
                    <a:pt x="468" y="95"/>
                  </a:lnTo>
                  <a:lnTo>
                    <a:pt x="458" y="103"/>
                  </a:lnTo>
                  <a:lnTo>
                    <a:pt x="447" y="109"/>
                  </a:lnTo>
                  <a:lnTo>
                    <a:pt x="437" y="116"/>
                  </a:lnTo>
                  <a:lnTo>
                    <a:pt x="426" y="124"/>
                  </a:lnTo>
                  <a:lnTo>
                    <a:pt x="415" y="133"/>
                  </a:lnTo>
                  <a:lnTo>
                    <a:pt x="403" y="141"/>
                  </a:lnTo>
                  <a:lnTo>
                    <a:pt x="392" y="151"/>
                  </a:lnTo>
                  <a:lnTo>
                    <a:pt x="378" y="158"/>
                  </a:lnTo>
                  <a:lnTo>
                    <a:pt x="367" y="168"/>
                  </a:lnTo>
                  <a:lnTo>
                    <a:pt x="356" y="175"/>
                  </a:lnTo>
                  <a:lnTo>
                    <a:pt x="344" y="185"/>
                  </a:lnTo>
                  <a:lnTo>
                    <a:pt x="331" y="192"/>
                  </a:lnTo>
                  <a:lnTo>
                    <a:pt x="318" y="204"/>
                  </a:lnTo>
                  <a:lnTo>
                    <a:pt x="306" y="211"/>
                  </a:lnTo>
                  <a:lnTo>
                    <a:pt x="293" y="223"/>
                  </a:lnTo>
                  <a:lnTo>
                    <a:pt x="280" y="230"/>
                  </a:lnTo>
                  <a:lnTo>
                    <a:pt x="268" y="240"/>
                  </a:lnTo>
                  <a:lnTo>
                    <a:pt x="255" y="247"/>
                  </a:lnTo>
                  <a:lnTo>
                    <a:pt x="244" y="257"/>
                  </a:lnTo>
                  <a:lnTo>
                    <a:pt x="230" y="265"/>
                  </a:lnTo>
                  <a:lnTo>
                    <a:pt x="219" y="274"/>
                  </a:lnTo>
                  <a:lnTo>
                    <a:pt x="205" y="282"/>
                  </a:lnTo>
                  <a:lnTo>
                    <a:pt x="196" y="291"/>
                  </a:lnTo>
                  <a:lnTo>
                    <a:pt x="183" y="299"/>
                  </a:lnTo>
                  <a:lnTo>
                    <a:pt x="171" y="306"/>
                  </a:lnTo>
                  <a:lnTo>
                    <a:pt x="162" y="314"/>
                  </a:lnTo>
                  <a:lnTo>
                    <a:pt x="150" y="324"/>
                  </a:lnTo>
                  <a:lnTo>
                    <a:pt x="139" y="329"/>
                  </a:lnTo>
                  <a:lnTo>
                    <a:pt x="129" y="337"/>
                  </a:lnTo>
                  <a:lnTo>
                    <a:pt x="120" y="344"/>
                  </a:lnTo>
                  <a:lnTo>
                    <a:pt x="110" y="352"/>
                  </a:lnTo>
                  <a:lnTo>
                    <a:pt x="101" y="358"/>
                  </a:lnTo>
                  <a:lnTo>
                    <a:pt x="91" y="363"/>
                  </a:lnTo>
                  <a:lnTo>
                    <a:pt x="82" y="369"/>
                  </a:lnTo>
                  <a:lnTo>
                    <a:pt x="76" y="375"/>
                  </a:lnTo>
                  <a:lnTo>
                    <a:pt x="69" y="381"/>
                  </a:lnTo>
                  <a:lnTo>
                    <a:pt x="61" y="386"/>
                  </a:lnTo>
                  <a:lnTo>
                    <a:pt x="55" y="390"/>
                  </a:lnTo>
                  <a:lnTo>
                    <a:pt x="50" y="396"/>
                  </a:lnTo>
                  <a:lnTo>
                    <a:pt x="40" y="401"/>
                  </a:lnTo>
                  <a:lnTo>
                    <a:pt x="34" y="407"/>
                  </a:lnTo>
                  <a:lnTo>
                    <a:pt x="31" y="411"/>
                  </a:lnTo>
                  <a:lnTo>
                    <a:pt x="29" y="413"/>
                  </a:lnTo>
                  <a:lnTo>
                    <a:pt x="29" y="392"/>
                  </a:lnTo>
                  <a:lnTo>
                    <a:pt x="515" y="48"/>
                  </a:lnTo>
                  <a:lnTo>
                    <a:pt x="513" y="46"/>
                  </a:lnTo>
                  <a:lnTo>
                    <a:pt x="512" y="44"/>
                  </a:lnTo>
                  <a:lnTo>
                    <a:pt x="506" y="44"/>
                  </a:lnTo>
                  <a:lnTo>
                    <a:pt x="498" y="46"/>
                  </a:lnTo>
                  <a:lnTo>
                    <a:pt x="496" y="46"/>
                  </a:lnTo>
                  <a:lnTo>
                    <a:pt x="491" y="50"/>
                  </a:lnTo>
                  <a:lnTo>
                    <a:pt x="483" y="55"/>
                  </a:lnTo>
                  <a:lnTo>
                    <a:pt x="474" y="61"/>
                  </a:lnTo>
                  <a:lnTo>
                    <a:pt x="466" y="65"/>
                  </a:lnTo>
                  <a:lnTo>
                    <a:pt x="460" y="69"/>
                  </a:lnTo>
                  <a:lnTo>
                    <a:pt x="455" y="73"/>
                  </a:lnTo>
                  <a:lnTo>
                    <a:pt x="449" y="78"/>
                  </a:lnTo>
                  <a:lnTo>
                    <a:pt x="441" y="82"/>
                  </a:lnTo>
                  <a:lnTo>
                    <a:pt x="434" y="88"/>
                  </a:lnTo>
                  <a:lnTo>
                    <a:pt x="426" y="93"/>
                  </a:lnTo>
                  <a:lnTo>
                    <a:pt x="418" y="99"/>
                  </a:lnTo>
                  <a:lnTo>
                    <a:pt x="409" y="105"/>
                  </a:lnTo>
                  <a:lnTo>
                    <a:pt x="399" y="111"/>
                  </a:lnTo>
                  <a:lnTo>
                    <a:pt x="390" y="116"/>
                  </a:lnTo>
                  <a:lnTo>
                    <a:pt x="382" y="124"/>
                  </a:lnTo>
                  <a:lnTo>
                    <a:pt x="371" y="130"/>
                  </a:lnTo>
                  <a:lnTo>
                    <a:pt x="361" y="137"/>
                  </a:lnTo>
                  <a:lnTo>
                    <a:pt x="350" y="143"/>
                  </a:lnTo>
                  <a:lnTo>
                    <a:pt x="340" y="152"/>
                  </a:lnTo>
                  <a:lnTo>
                    <a:pt x="329" y="158"/>
                  </a:lnTo>
                  <a:lnTo>
                    <a:pt x="320" y="166"/>
                  </a:lnTo>
                  <a:lnTo>
                    <a:pt x="308" y="173"/>
                  </a:lnTo>
                  <a:lnTo>
                    <a:pt x="297" y="181"/>
                  </a:lnTo>
                  <a:lnTo>
                    <a:pt x="285" y="187"/>
                  </a:lnTo>
                  <a:lnTo>
                    <a:pt x="276" y="196"/>
                  </a:lnTo>
                  <a:lnTo>
                    <a:pt x="264" y="204"/>
                  </a:lnTo>
                  <a:lnTo>
                    <a:pt x="255" y="211"/>
                  </a:lnTo>
                  <a:lnTo>
                    <a:pt x="244" y="219"/>
                  </a:lnTo>
                  <a:lnTo>
                    <a:pt x="232" y="227"/>
                  </a:lnTo>
                  <a:lnTo>
                    <a:pt x="221" y="232"/>
                  </a:lnTo>
                  <a:lnTo>
                    <a:pt x="209" y="240"/>
                  </a:lnTo>
                  <a:lnTo>
                    <a:pt x="200" y="247"/>
                  </a:lnTo>
                  <a:lnTo>
                    <a:pt x="188" y="255"/>
                  </a:lnTo>
                  <a:lnTo>
                    <a:pt x="179" y="263"/>
                  </a:lnTo>
                  <a:lnTo>
                    <a:pt x="167" y="270"/>
                  </a:lnTo>
                  <a:lnTo>
                    <a:pt x="158" y="278"/>
                  </a:lnTo>
                  <a:lnTo>
                    <a:pt x="147" y="284"/>
                  </a:lnTo>
                  <a:lnTo>
                    <a:pt x="137" y="291"/>
                  </a:lnTo>
                  <a:lnTo>
                    <a:pt x="128" y="299"/>
                  </a:lnTo>
                  <a:lnTo>
                    <a:pt x="118" y="305"/>
                  </a:lnTo>
                  <a:lnTo>
                    <a:pt x="109" y="312"/>
                  </a:lnTo>
                  <a:lnTo>
                    <a:pt x="101" y="316"/>
                  </a:lnTo>
                  <a:lnTo>
                    <a:pt x="93" y="324"/>
                  </a:lnTo>
                  <a:lnTo>
                    <a:pt x="84" y="329"/>
                  </a:lnTo>
                  <a:lnTo>
                    <a:pt x="76" y="333"/>
                  </a:lnTo>
                  <a:lnTo>
                    <a:pt x="69" y="337"/>
                  </a:lnTo>
                  <a:lnTo>
                    <a:pt x="63" y="343"/>
                  </a:lnTo>
                  <a:lnTo>
                    <a:pt x="55" y="346"/>
                  </a:lnTo>
                  <a:lnTo>
                    <a:pt x="50" y="352"/>
                  </a:lnTo>
                  <a:lnTo>
                    <a:pt x="44" y="356"/>
                  </a:lnTo>
                  <a:lnTo>
                    <a:pt x="40" y="360"/>
                  </a:lnTo>
                  <a:lnTo>
                    <a:pt x="31" y="365"/>
                  </a:lnTo>
                  <a:lnTo>
                    <a:pt x="25" y="369"/>
                  </a:lnTo>
                  <a:lnTo>
                    <a:pt x="21" y="373"/>
                  </a:lnTo>
                  <a:lnTo>
                    <a:pt x="21" y="375"/>
                  </a:lnTo>
                  <a:lnTo>
                    <a:pt x="0" y="356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4" name="Freeform 77"/>
            <p:cNvSpPr>
              <a:spLocks/>
            </p:cNvSpPr>
            <p:nvPr/>
          </p:nvSpPr>
          <p:spPr bwMode="auto">
            <a:xfrm flipH="1">
              <a:off x="8286750" y="6127750"/>
              <a:ext cx="95250" cy="177800"/>
            </a:xfrm>
            <a:custGeom>
              <a:avLst/>
              <a:gdLst>
                <a:gd name="T0" fmla="*/ 87 w 120"/>
                <a:gd name="T1" fmla="*/ 13 h 224"/>
                <a:gd name="T2" fmla="*/ 87 w 120"/>
                <a:gd name="T3" fmla="*/ 13 h 224"/>
                <a:gd name="T4" fmla="*/ 83 w 120"/>
                <a:gd name="T5" fmla="*/ 15 h 224"/>
                <a:gd name="T6" fmla="*/ 80 w 120"/>
                <a:gd name="T7" fmla="*/ 21 h 224"/>
                <a:gd name="T8" fmla="*/ 76 w 120"/>
                <a:gd name="T9" fmla="*/ 30 h 224"/>
                <a:gd name="T10" fmla="*/ 70 w 120"/>
                <a:gd name="T11" fmla="*/ 38 h 224"/>
                <a:gd name="T12" fmla="*/ 64 w 120"/>
                <a:gd name="T13" fmla="*/ 48 h 224"/>
                <a:gd name="T14" fmla="*/ 61 w 120"/>
                <a:gd name="T15" fmla="*/ 53 h 224"/>
                <a:gd name="T16" fmla="*/ 59 w 120"/>
                <a:gd name="T17" fmla="*/ 61 h 224"/>
                <a:gd name="T18" fmla="*/ 55 w 120"/>
                <a:gd name="T19" fmla="*/ 68 h 224"/>
                <a:gd name="T20" fmla="*/ 53 w 120"/>
                <a:gd name="T21" fmla="*/ 74 h 224"/>
                <a:gd name="T22" fmla="*/ 47 w 120"/>
                <a:gd name="T23" fmla="*/ 82 h 224"/>
                <a:gd name="T24" fmla="*/ 44 w 120"/>
                <a:gd name="T25" fmla="*/ 89 h 224"/>
                <a:gd name="T26" fmla="*/ 40 w 120"/>
                <a:gd name="T27" fmla="*/ 95 h 224"/>
                <a:gd name="T28" fmla="*/ 36 w 120"/>
                <a:gd name="T29" fmla="*/ 103 h 224"/>
                <a:gd name="T30" fmla="*/ 32 w 120"/>
                <a:gd name="T31" fmla="*/ 110 h 224"/>
                <a:gd name="T32" fmla="*/ 28 w 120"/>
                <a:gd name="T33" fmla="*/ 118 h 224"/>
                <a:gd name="T34" fmla="*/ 26 w 120"/>
                <a:gd name="T35" fmla="*/ 127 h 224"/>
                <a:gd name="T36" fmla="*/ 23 w 120"/>
                <a:gd name="T37" fmla="*/ 135 h 224"/>
                <a:gd name="T38" fmla="*/ 19 w 120"/>
                <a:gd name="T39" fmla="*/ 145 h 224"/>
                <a:gd name="T40" fmla="*/ 15 w 120"/>
                <a:gd name="T41" fmla="*/ 154 h 224"/>
                <a:gd name="T42" fmla="*/ 11 w 120"/>
                <a:gd name="T43" fmla="*/ 162 h 224"/>
                <a:gd name="T44" fmla="*/ 7 w 120"/>
                <a:gd name="T45" fmla="*/ 171 h 224"/>
                <a:gd name="T46" fmla="*/ 6 w 120"/>
                <a:gd name="T47" fmla="*/ 179 h 224"/>
                <a:gd name="T48" fmla="*/ 2 w 120"/>
                <a:gd name="T49" fmla="*/ 188 h 224"/>
                <a:gd name="T50" fmla="*/ 0 w 120"/>
                <a:gd name="T51" fmla="*/ 196 h 224"/>
                <a:gd name="T52" fmla="*/ 0 w 120"/>
                <a:gd name="T53" fmla="*/ 205 h 224"/>
                <a:gd name="T54" fmla="*/ 32 w 120"/>
                <a:gd name="T55" fmla="*/ 224 h 224"/>
                <a:gd name="T56" fmla="*/ 32 w 120"/>
                <a:gd name="T57" fmla="*/ 221 h 224"/>
                <a:gd name="T58" fmla="*/ 34 w 120"/>
                <a:gd name="T59" fmla="*/ 215 h 224"/>
                <a:gd name="T60" fmla="*/ 36 w 120"/>
                <a:gd name="T61" fmla="*/ 207 h 224"/>
                <a:gd name="T62" fmla="*/ 40 w 120"/>
                <a:gd name="T63" fmla="*/ 196 h 224"/>
                <a:gd name="T64" fmla="*/ 40 w 120"/>
                <a:gd name="T65" fmla="*/ 188 h 224"/>
                <a:gd name="T66" fmla="*/ 44 w 120"/>
                <a:gd name="T67" fmla="*/ 183 h 224"/>
                <a:gd name="T68" fmla="*/ 45 w 120"/>
                <a:gd name="T69" fmla="*/ 175 h 224"/>
                <a:gd name="T70" fmla="*/ 49 w 120"/>
                <a:gd name="T71" fmla="*/ 167 h 224"/>
                <a:gd name="T72" fmla="*/ 51 w 120"/>
                <a:gd name="T73" fmla="*/ 158 h 224"/>
                <a:gd name="T74" fmla="*/ 53 w 120"/>
                <a:gd name="T75" fmla="*/ 150 h 224"/>
                <a:gd name="T76" fmla="*/ 57 w 120"/>
                <a:gd name="T77" fmla="*/ 141 h 224"/>
                <a:gd name="T78" fmla="*/ 61 w 120"/>
                <a:gd name="T79" fmla="*/ 133 h 224"/>
                <a:gd name="T80" fmla="*/ 63 w 120"/>
                <a:gd name="T81" fmla="*/ 122 h 224"/>
                <a:gd name="T82" fmla="*/ 66 w 120"/>
                <a:gd name="T83" fmla="*/ 112 h 224"/>
                <a:gd name="T84" fmla="*/ 70 w 120"/>
                <a:gd name="T85" fmla="*/ 103 h 224"/>
                <a:gd name="T86" fmla="*/ 72 w 120"/>
                <a:gd name="T87" fmla="*/ 95 h 224"/>
                <a:gd name="T88" fmla="*/ 76 w 120"/>
                <a:gd name="T89" fmla="*/ 84 h 224"/>
                <a:gd name="T90" fmla="*/ 80 w 120"/>
                <a:gd name="T91" fmla="*/ 76 h 224"/>
                <a:gd name="T92" fmla="*/ 83 w 120"/>
                <a:gd name="T93" fmla="*/ 67 h 224"/>
                <a:gd name="T94" fmla="*/ 87 w 120"/>
                <a:gd name="T95" fmla="*/ 59 h 224"/>
                <a:gd name="T96" fmla="*/ 91 w 120"/>
                <a:gd name="T97" fmla="*/ 48 h 224"/>
                <a:gd name="T98" fmla="*/ 95 w 120"/>
                <a:gd name="T99" fmla="*/ 40 h 224"/>
                <a:gd name="T100" fmla="*/ 99 w 120"/>
                <a:gd name="T101" fmla="*/ 32 h 224"/>
                <a:gd name="T102" fmla="*/ 104 w 120"/>
                <a:gd name="T103" fmla="*/ 25 h 224"/>
                <a:gd name="T104" fmla="*/ 108 w 120"/>
                <a:gd name="T105" fmla="*/ 17 h 224"/>
                <a:gd name="T106" fmla="*/ 110 w 120"/>
                <a:gd name="T107" fmla="*/ 10 h 224"/>
                <a:gd name="T108" fmla="*/ 116 w 120"/>
                <a:gd name="T109" fmla="*/ 4 h 224"/>
                <a:gd name="T110" fmla="*/ 120 w 120"/>
                <a:gd name="T111" fmla="*/ 0 h 224"/>
                <a:gd name="T112" fmla="*/ 87 w 120"/>
                <a:gd name="T113" fmla="*/ 13 h 224"/>
                <a:gd name="T114" fmla="*/ 87 w 120"/>
                <a:gd name="T115" fmla="*/ 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" h="224">
                  <a:moveTo>
                    <a:pt x="87" y="13"/>
                  </a:moveTo>
                  <a:lnTo>
                    <a:pt x="87" y="13"/>
                  </a:lnTo>
                  <a:lnTo>
                    <a:pt x="83" y="15"/>
                  </a:lnTo>
                  <a:lnTo>
                    <a:pt x="80" y="21"/>
                  </a:lnTo>
                  <a:lnTo>
                    <a:pt x="76" y="30"/>
                  </a:lnTo>
                  <a:lnTo>
                    <a:pt x="70" y="38"/>
                  </a:lnTo>
                  <a:lnTo>
                    <a:pt x="64" y="48"/>
                  </a:lnTo>
                  <a:lnTo>
                    <a:pt x="61" y="53"/>
                  </a:lnTo>
                  <a:lnTo>
                    <a:pt x="59" y="61"/>
                  </a:lnTo>
                  <a:lnTo>
                    <a:pt x="55" y="68"/>
                  </a:lnTo>
                  <a:lnTo>
                    <a:pt x="53" y="74"/>
                  </a:lnTo>
                  <a:lnTo>
                    <a:pt x="47" y="82"/>
                  </a:lnTo>
                  <a:lnTo>
                    <a:pt x="44" y="89"/>
                  </a:lnTo>
                  <a:lnTo>
                    <a:pt x="40" y="95"/>
                  </a:lnTo>
                  <a:lnTo>
                    <a:pt x="36" y="103"/>
                  </a:lnTo>
                  <a:lnTo>
                    <a:pt x="32" y="110"/>
                  </a:lnTo>
                  <a:lnTo>
                    <a:pt x="28" y="118"/>
                  </a:lnTo>
                  <a:lnTo>
                    <a:pt x="26" y="127"/>
                  </a:lnTo>
                  <a:lnTo>
                    <a:pt x="23" y="135"/>
                  </a:lnTo>
                  <a:lnTo>
                    <a:pt x="19" y="145"/>
                  </a:lnTo>
                  <a:lnTo>
                    <a:pt x="15" y="154"/>
                  </a:lnTo>
                  <a:lnTo>
                    <a:pt x="11" y="162"/>
                  </a:lnTo>
                  <a:lnTo>
                    <a:pt x="7" y="171"/>
                  </a:lnTo>
                  <a:lnTo>
                    <a:pt x="6" y="179"/>
                  </a:lnTo>
                  <a:lnTo>
                    <a:pt x="2" y="188"/>
                  </a:lnTo>
                  <a:lnTo>
                    <a:pt x="0" y="196"/>
                  </a:lnTo>
                  <a:lnTo>
                    <a:pt x="0" y="205"/>
                  </a:lnTo>
                  <a:lnTo>
                    <a:pt x="32" y="224"/>
                  </a:lnTo>
                  <a:lnTo>
                    <a:pt x="32" y="221"/>
                  </a:lnTo>
                  <a:lnTo>
                    <a:pt x="34" y="215"/>
                  </a:lnTo>
                  <a:lnTo>
                    <a:pt x="36" y="207"/>
                  </a:lnTo>
                  <a:lnTo>
                    <a:pt x="40" y="196"/>
                  </a:lnTo>
                  <a:lnTo>
                    <a:pt x="40" y="188"/>
                  </a:lnTo>
                  <a:lnTo>
                    <a:pt x="44" y="183"/>
                  </a:lnTo>
                  <a:lnTo>
                    <a:pt x="45" y="175"/>
                  </a:lnTo>
                  <a:lnTo>
                    <a:pt x="49" y="167"/>
                  </a:lnTo>
                  <a:lnTo>
                    <a:pt x="51" y="158"/>
                  </a:lnTo>
                  <a:lnTo>
                    <a:pt x="53" y="150"/>
                  </a:lnTo>
                  <a:lnTo>
                    <a:pt x="57" y="141"/>
                  </a:lnTo>
                  <a:lnTo>
                    <a:pt x="61" y="133"/>
                  </a:lnTo>
                  <a:lnTo>
                    <a:pt x="63" y="122"/>
                  </a:lnTo>
                  <a:lnTo>
                    <a:pt x="66" y="112"/>
                  </a:lnTo>
                  <a:lnTo>
                    <a:pt x="70" y="103"/>
                  </a:lnTo>
                  <a:lnTo>
                    <a:pt x="72" y="95"/>
                  </a:lnTo>
                  <a:lnTo>
                    <a:pt x="76" y="84"/>
                  </a:lnTo>
                  <a:lnTo>
                    <a:pt x="80" y="76"/>
                  </a:lnTo>
                  <a:lnTo>
                    <a:pt x="83" y="67"/>
                  </a:lnTo>
                  <a:lnTo>
                    <a:pt x="87" y="59"/>
                  </a:lnTo>
                  <a:lnTo>
                    <a:pt x="91" y="48"/>
                  </a:lnTo>
                  <a:lnTo>
                    <a:pt x="95" y="40"/>
                  </a:lnTo>
                  <a:lnTo>
                    <a:pt x="99" y="32"/>
                  </a:lnTo>
                  <a:lnTo>
                    <a:pt x="104" y="25"/>
                  </a:lnTo>
                  <a:lnTo>
                    <a:pt x="108" y="17"/>
                  </a:lnTo>
                  <a:lnTo>
                    <a:pt x="110" y="10"/>
                  </a:lnTo>
                  <a:lnTo>
                    <a:pt x="116" y="4"/>
                  </a:lnTo>
                  <a:lnTo>
                    <a:pt x="120" y="0"/>
                  </a:lnTo>
                  <a:lnTo>
                    <a:pt x="87" y="13"/>
                  </a:lnTo>
                  <a:lnTo>
                    <a:pt x="8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5" name="Freeform 78"/>
            <p:cNvSpPr>
              <a:spLocks/>
            </p:cNvSpPr>
            <p:nvPr/>
          </p:nvSpPr>
          <p:spPr bwMode="auto">
            <a:xfrm flipH="1">
              <a:off x="7920038" y="5942013"/>
              <a:ext cx="255588" cy="38100"/>
            </a:xfrm>
            <a:custGeom>
              <a:avLst/>
              <a:gdLst>
                <a:gd name="T0" fmla="*/ 0 w 324"/>
                <a:gd name="T1" fmla="*/ 19 h 50"/>
                <a:gd name="T2" fmla="*/ 12 w 324"/>
                <a:gd name="T3" fmla="*/ 25 h 50"/>
                <a:gd name="T4" fmla="*/ 25 w 324"/>
                <a:gd name="T5" fmla="*/ 33 h 50"/>
                <a:gd name="T6" fmla="*/ 44 w 324"/>
                <a:gd name="T7" fmla="*/ 38 h 50"/>
                <a:gd name="T8" fmla="*/ 63 w 324"/>
                <a:gd name="T9" fmla="*/ 42 h 50"/>
                <a:gd name="T10" fmla="*/ 76 w 324"/>
                <a:gd name="T11" fmla="*/ 44 h 50"/>
                <a:gd name="T12" fmla="*/ 92 w 324"/>
                <a:gd name="T13" fmla="*/ 46 h 50"/>
                <a:gd name="T14" fmla="*/ 111 w 324"/>
                <a:gd name="T15" fmla="*/ 48 h 50"/>
                <a:gd name="T16" fmla="*/ 130 w 324"/>
                <a:gd name="T17" fmla="*/ 50 h 50"/>
                <a:gd name="T18" fmla="*/ 151 w 324"/>
                <a:gd name="T19" fmla="*/ 50 h 50"/>
                <a:gd name="T20" fmla="*/ 173 w 324"/>
                <a:gd name="T21" fmla="*/ 48 h 50"/>
                <a:gd name="T22" fmla="*/ 194 w 324"/>
                <a:gd name="T23" fmla="*/ 46 h 50"/>
                <a:gd name="T24" fmla="*/ 213 w 324"/>
                <a:gd name="T25" fmla="*/ 44 h 50"/>
                <a:gd name="T26" fmla="*/ 230 w 324"/>
                <a:gd name="T27" fmla="*/ 40 h 50"/>
                <a:gd name="T28" fmla="*/ 246 w 324"/>
                <a:gd name="T29" fmla="*/ 38 h 50"/>
                <a:gd name="T30" fmla="*/ 261 w 324"/>
                <a:gd name="T31" fmla="*/ 36 h 50"/>
                <a:gd name="T32" fmla="*/ 278 w 324"/>
                <a:gd name="T33" fmla="*/ 34 h 50"/>
                <a:gd name="T34" fmla="*/ 297 w 324"/>
                <a:gd name="T35" fmla="*/ 31 h 50"/>
                <a:gd name="T36" fmla="*/ 310 w 324"/>
                <a:gd name="T37" fmla="*/ 27 h 50"/>
                <a:gd name="T38" fmla="*/ 322 w 324"/>
                <a:gd name="T39" fmla="*/ 23 h 50"/>
                <a:gd name="T40" fmla="*/ 322 w 324"/>
                <a:gd name="T41" fmla="*/ 8 h 50"/>
                <a:gd name="T42" fmla="*/ 312 w 324"/>
                <a:gd name="T43" fmla="*/ 12 h 50"/>
                <a:gd name="T44" fmla="*/ 301 w 324"/>
                <a:gd name="T45" fmla="*/ 14 h 50"/>
                <a:gd name="T46" fmla="*/ 287 w 324"/>
                <a:gd name="T47" fmla="*/ 17 h 50"/>
                <a:gd name="T48" fmla="*/ 270 w 324"/>
                <a:gd name="T49" fmla="*/ 19 h 50"/>
                <a:gd name="T50" fmla="*/ 251 w 324"/>
                <a:gd name="T51" fmla="*/ 25 h 50"/>
                <a:gd name="T52" fmla="*/ 230 w 324"/>
                <a:gd name="T53" fmla="*/ 29 h 50"/>
                <a:gd name="T54" fmla="*/ 208 w 324"/>
                <a:gd name="T55" fmla="*/ 31 h 50"/>
                <a:gd name="T56" fmla="*/ 192 w 324"/>
                <a:gd name="T57" fmla="*/ 31 h 50"/>
                <a:gd name="T58" fmla="*/ 181 w 324"/>
                <a:gd name="T59" fmla="*/ 33 h 50"/>
                <a:gd name="T60" fmla="*/ 168 w 324"/>
                <a:gd name="T61" fmla="*/ 33 h 50"/>
                <a:gd name="T62" fmla="*/ 154 w 324"/>
                <a:gd name="T63" fmla="*/ 34 h 50"/>
                <a:gd name="T64" fmla="*/ 141 w 324"/>
                <a:gd name="T65" fmla="*/ 34 h 50"/>
                <a:gd name="T66" fmla="*/ 128 w 324"/>
                <a:gd name="T67" fmla="*/ 34 h 50"/>
                <a:gd name="T68" fmla="*/ 114 w 324"/>
                <a:gd name="T69" fmla="*/ 33 h 50"/>
                <a:gd name="T70" fmla="*/ 101 w 324"/>
                <a:gd name="T71" fmla="*/ 33 h 50"/>
                <a:gd name="T72" fmla="*/ 88 w 324"/>
                <a:gd name="T73" fmla="*/ 31 h 50"/>
                <a:gd name="T74" fmla="*/ 73 w 324"/>
                <a:gd name="T75" fmla="*/ 29 h 50"/>
                <a:gd name="T76" fmla="*/ 61 w 324"/>
                <a:gd name="T77" fmla="*/ 25 h 50"/>
                <a:gd name="T78" fmla="*/ 48 w 324"/>
                <a:gd name="T79" fmla="*/ 21 h 50"/>
                <a:gd name="T80" fmla="*/ 35 w 324"/>
                <a:gd name="T81" fmla="*/ 17 h 50"/>
                <a:gd name="T82" fmla="*/ 23 w 324"/>
                <a:gd name="T83" fmla="*/ 12 h 50"/>
                <a:gd name="T84" fmla="*/ 0 w 324"/>
                <a:gd name="T85" fmla="*/ 0 h 50"/>
                <a:gd name="T86" fmla="*/ 0 w 324"/>
                <a:gd name="T87" fmla="*/ 1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4" h="50">
                  <a:moveTo>
                    <a:pt x="0" y="17"/>
                  </a:moveTo>
                  <a:lnTo>
                    <a:pt x="0" y="19"/>
                  </a:lnTo>
                  <a:lnTo>
                    <a:pt x="8" y="23"/>
                  </a:lnTo>
                  <a:lnTo>
                    <a:pt x="12" y="25"/>
                  </a:lnTo>
                  <a:lnTo>
                    <a:pt x="17" y="29"/>
                  </a:lnTo>
                  <a:lnTo>
                    <a:pt x="25" y="33"/>
                  </a:lnTo>
                  <a:lnTo>
                    <a:pt x="35" y="36"/>
                  </a:lnTo>
                  <a:lnTo>
                    <a:pt x="44" y="38"/>
                  </a:lnTo>
                  <a:lnTo>
                    <a:pt x="55" y="40"/>
                  </a:lnTo>
                  <a:lnTo>
                    <a:pt x="63" y="42"/>
                  </a:lnTo>
                  <a:lnTo>
                    <a:pt x="71" y="44"/>
                  </a:lnTo>
                  <a:lnTo>
                    <a:pt x="76" y="44"/>
                  </a:lnTo>
                  <a:lnTo>
                    <a:pt x="84" y="46"/>
                  </a:lnTo>
                  <a:lnTo>
                    <a:pt x="92" y="46"/>
                  </a:lnTo>
                  <a:lnTo>
                    <a:pt x="101" y="48"/>
                  </a:lnTo>
                  <a:lnTo>
                    <a:pt x="111" y="48"/>
                  </a:lnTo>
                  <a:lnTo>
                    <a:pt x="120" y="50"/>
                  </a:lnTo>
                  <a:lnTo>
                    <a:pt x="130" y="50"/>
                  </a:lnTo>
                  <a:lnTo>
                    <a:pt x="141" y="50"/>
                  </a:lnTo>
                  <a:lnTo>
                    <a:pt x="151" y="50"/>
                  </a:lnTo>
                  <a:lnTo>
                    <a:pt x="164" y="50"/>
                  </a:lnTo>
                  <a:lnTo>
                    <a:pt x="173" y="48"/>
                  </a:lnTo>
                  <a:lnTo>
                    <a:pt x="185" y="46"/>
                  </a:lnTo>
                  <a:lnTo>
                    <a:pt x="194" y="46"/>
                  </a:lnTo>
                  <a:lnTo>
                    <a:pt x="206" y="44"/>
                  </a:lnTo>
                  <a:lnTo>
                    <a:pt x="213" y="44"/>
                  </a:lnTo>
                  <a:lnTo>
                    <a:pt x="223" y="42"/>
                  </a:lnTo>
                  <a:lnTo>
                    <a:pt x="230" y="40"/>
                  </a:lnTo>
                  <a:lnTo>
                    <a:pt x="240" y="40"/>
                  </a:lnTo>
                  <a:lnTo>
                    <a:pt x="246" y="38"/>
                  </a:lnTo>
                  <a:lnTo>
                    <a:pt x="253" y="38"/>
                  </a:lnTo>
                  <a:lnTo>
                    <a:pt x="261" y="36"/>
                  </a:lnTo>
                  <a:lnTo>
                    <a:pt x="267" y="36"/>
                  </a:lnTo>
                  <a:lnTo>
                    <a:pt x="278" y="34"/>
                  </a:lnTo>
                  <a:lnTo>
                    <a:pt x="289" y="33"/>
                  </a:lnTo>
                  <a:lnTo>
                    <a:pt x="297" y="31"/>
                  </a:lnTo>
                  <a:lnTo>
                    <a:pt x="305" y="29"/>
                  </a:lnTo>
                  <a:lnTo>
                    <a:pt x="310" y="27"/>
                  </a:lnTo>
                  <a:lnTo>
                    <a:pt x="316" y="25"/>
                  </a:lnTo>
                  <a:lnTo>
                    <a:pt x="322" y="23"/>
                  </a:lnTo>
                  <a:lnTo>
                    <a:pt x="324" y="23"/>
                  </a:lnTo>
                  <a:lnTo>
                    <a:pt x="322" y="8"/>
                  </a:lnTo>
                  <a:lnTo>
                    <a:pt x="318" y="8"/>
                  </a:lnTo>
                  <a:lnTo>
                    <a:pt x="312" y="12"/>
                  </a:lnTo>
                  <a:lnTo>
                    <a:pt x="306" y="12"/>
                  </a:lnTo>
                  <a:lnTo>
                    <a:pt x="301" y="14"/>
                  </a:lnTo>
                  <a:lnTo>
                    <a:pt x="295" y="14"/>
                  </a:lnTo>
                  <a:lnTo>
                    <a:pt x="287" y="17"/>
                  </a:lnTo>
                  <a:lnTo>
                    <a:pt x="278" y="17"/>
                  </a:lnTo>
                  <a:lnTo>
                    <a:pt x="270" y="19"/>
                  </a:lnTo>
                  <a:lnTo>
                    <a:pt x="261" y="23"/>
                  </a:lnTo>
                  <a:lnTo>
                    <a:pt x="251" y="25"/>
                  </a:lnTo>
                  <a:lnTo>
                    <a:pt x="240" y="25"/>
                  </a:lnTo>
                  <a:lnTo>
                    <a:pt x="230" y="29"/>
                  </a:lnTo>
                  <a:lnTo>
                    <a:pt x="219" y="29"/>
                  </a:lnTo>
                  <a:lnTo>
                    <a:pt x="208" y="31"/>
                  </a:lnTo>
                  <a:lnTo>
                    <a:pt x="200" y="31"/>
                  </a:lnTo>
                  <a:lnTo>
                    <a:pt x="192" y="31"/>
                  </a:lnTo>
                  <a:lnTo>
                    <a:pt x="187" y="31"/>
                  </a:lnTo>
                  <a:lnTo>
                    <a:pt x="181" y="33"/>
                  </a:lnTo>
                  <a:lnTo>
                    <a:pt x="173" y="33"/>
                  </a:lnTo>
                  <a:lnTo>
                    <a:pt x="168" y="33"/>
                  </a:lnTo>
                  <a:lnTo>
                    <a:pt x="160" y="33"/>
                  </a:lnTo>
                  <a:lnTo>
                    <a:pt x="154" y="34"/>
                  </a:lnTo>
                  <a:lnTo>
                    <a:pt x="149" y="34"/>
                  </a:lnTo>
                  <a:lnTo>
                    <a:pt x="141" y="34"/>
                  </a:lnTo>
                  <a:lnTo>
                    <a:pt x="133" y="34"/>
                  </a:lnTo>
                  <a:lnTo>
                    <a:pt x="128" y="34"/>
                  </a:lnTo>
                  <a:lnTo>
                    <a:pt x="120" y="33"/>
                  </a:lnTo>
                  <a:lnTo>
                    <a:pt x="114" y="33"/>
                  </a:lnTo>
                  <a:lnTo>
                    <a:pt x="107" y="33"/>
                  </a:lnTo>
                  <a:lnTo>
                    <a:pt x="101" y="33"/>
                  </a:lnTo>
                  <a:lnTo>
                    <a:pt x="94" y="31"/>
                  </a:lnTo>
                  <a:lnTo>
                    <a:pt x="88" y="31"/>
                  </a:lnTo>
                  <a:lnTo>
                    <a:pt x="80" y="29"/>
                  </a:lnTo>
                  <a:lnTo>
                    <a:pt x="73" y="29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4" y="23"/>
                  </a:lnTo>
                  <a:lnTo>
                    <a:pt x="48" y="21"/>
                  </a:lnTo>
                  <a:lnTo>
                    <a:pt x="40" y="19"/>
                  </a:lnTo>
                  <a:lnTo>
                    <a:pt x="35" y="17"/>
                  </a:lnTo>
                  <a:lnTo>
                    <a:pt x="29" y="14"/>
                  </a:lnTo>
                  <a:lnTo>
                    <a:pt x="23" y="12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6" name="Freeform 79"/>
            <p:cNvSpPr>
              <a:spLocks/>
            </p:cNvSpPr>
            <p:nvPr/>
          </p:nvSpPr>
          <p:spPr bwMode="auto">
            <a:xfrm flipH="1">
              <a:off x="7900988" y="5964238"/>
              <a:ext cx="292100" cy="42863"/>
            </a:xfrm>
            <a:custGeom>
              <a:avLst/>
              <a:gdLst>
                <a:gd name="T0" fmla="*/ 2 w 367"/>
                <a:gd name="T1" fmla="*/ 11 h 55"/>
                <a:gd name="T2" fmla="*/ 16 w 367"/>
                <a:gd name="T3" fmla="*/ 21 h 55"/>
                <a:gd name="T4" fmla="*/ 35 w 367"/>
                <a:gd name="T5" fmla="*/ 28 h 55"/>
                <a:gd name="T6" fmla="*/ 50 w 367"/>
                <a:gd name="T7" fmla="*/ 36 h 55"/>
                <a:gd name="T8" fmla="*/ 65 w 367"/>
                <a:gd name="T9" fmla="*/ 40 h 55"/>
                <a:gd name="T10" fmla="*/ 78 w 367"/>
                <a:gd name="T11" fmla="*/ 43 h 55"/>
                <a:gd name="T12" fmla="*/ 94 w 367"/>
                <a:gd name="T13" fmla="*/ 47 h 55"/>
                <a:gd name="T14" fmla="*/ 111 w 367"/>
                <a:gd name="T15" fmla="*/ 49 h 55"/>
                <a:gd name="T16" fmla="*/ 132 w 367"/>
                <a:gd name="T17" fmla="*/ 53 h 55"/>
                <a:gd name="T18" fmla="*/ 153 w 367"/>
                <a:gd name="T19" fmla="*/ 53 h 55"/>
                <a:gd name="T20" fmla="*/ 173 w 367"/>
                <a:gd name="T21" fmla="*/ 53 h 55"/>
                <a:gd name="T22" fmla="*/ 196 w 367"/>
                <a:gd name="T23" fmla="*/ 53 h 55"/>
                <a:gd name="T24" fmla="*/ 217 w 367"/>
                <a:gd name="T25" fmla="*/ 49 h 55"/>
                <a:gd name="T26" fmla="*/ 238 w 367"/>
                <a:gd name="T27" fmla="*/ 47 h 55"/>
                <a:gd name="T28" fmla="*/ 257 w 367"/>
                <a:gd name="T29" fmla="*/ 45 h 55"/>
                <a:gd name="T30" fmla="*/ 272 w 367"/>
                <a:gd name="T31" fmla="*/ 43 h 55"/>
                <a:gd name="T32" fmla="*/ 288 w 367"/>
                <a:gd name="T33" fmla="*/ 40 h 55"/>
                <a:gd name="T34" fmla="*/ 303 w 367"/>
                <a:gd name="T35" fmla="*/ 40 h 55"/>
                <a:gd name="T36" fmla="*/ 316 w 367"/>
                <a:gd name="T37" fmla="*/ 38 h 55"/>
                <a:gd name="T38" fmla="*/ 331 w 367"/>
                <a:gd name="T39" fmla="*/ 36 h 55"/>
                <a:gd name="T40" fmla="*/ 348 w 367"/>
                <a:gd name="T41" fmla="*/ 32 h 55"/>
                <a:gd name="T42" fmla="*/ 364 w 367"/>
                <a:gd name="T43" fmla="*/ 28 h 55"/>
                <a:gd name="T44" fmla="*/ 360 w 367"/>
                <a:gd name="T45" fmla="*/ 15 h 55"/>
                <a:gd name="T46" fmla="*/ 348 w 367"/>
                <a:gd name="T47" fmla="*/ 17 h 55"/>
                <a:gd name="T48" fmla="*/ 337 w 367"/>
                <a:gd name="T49" fmla="*/ 21 h 55"/>
                <a:gd name="T50" fmla="*/ 322 w 367"/>
                <a:gd name="T51" fmla="*/ 23 h 55"/>
                <a:gd name="T52" fmla="*/ 305 w 367"/>
                <a:gd name="T53" fmla="*/ 26 h 55"/>
                <a:gd name="T54" fmla="*/ 284 w 367"/>
                <a:gd name="T55" fmla="*/ 32 h 55"/>
                <a:gd name="T56" fmla="*/ 259 w 367"/>
                <a:gd name="T57" fmla="*/ 36 h 55"/>
                <a:gd name="T58" fmla="*/ 234 w 367"/>
                <a:gd name="T59" fmla="*/ 38 h 55"/>
                <a:gd name="T60" fmla="*/ 219 w 367"/>
                <a:gd name="T61" fmla="*/ 38 h 55"/>
                <a:gd name="T62" fmla="*/ 206 w 367"/>
                <a:gd name="T63" fmla="*/ 40 h 55"/>
                <a:gd name="T64" fmla="*/ 192 w 367"/>
                <a:gd name="T65" fmla="*/ 40 h 55"/>
                <a:gd name="T66" fmla="*/ 179 w 367"/>
                <a:gd name="T67" fmla="*/ 40 h 55"/>
                <a:gd name="T68" fmla="*/ 164 w 367"/>
                <a:gd name="T69" fmla="*/ 40 h 55"/>
                <a:gd name="T70" fmla="*/ 149 w 367"/>
                <a:gd name="T71" fmla="*/ 40 h 55"/>
                <a:gd name="T72" fmla="*/ 135 w 367"/>
                <a:gd name="T73" fmla="*/ 38 h 55"/>
                <a:gd name="T74" fmla="*/ 120 w 367"/>
                <a:gd name="T75" fmla="*/ 38 h 55"/>
                <a:gd name="T76" fmla="*/ 105 w 367"/>
                <a:gd name="T77" fmla="*/ 34 h 55"/>
                <a:gd name="T78" fmla="*/ 92 w 367"/>
                <a:gd name="T79" fmla="*/ 32 h 55"/>
                <a:gd name="T80" fmla="*/ 76 w 367"/>
                <a:gd name="T81" fmla="*/ 26 h 55"/>
                <a:gd name="T82" fmla="*/ 63 w 367"/>
                <a:gd name="T83" fmla="*/ 23 h 55"/>
                <a:gd name="T84" fmla="*/ 50 w 367"/>
                <a:gd name="T85" fmla="*/ 17 h 55"/>
                <a:gd name="T86" fmla="*/ 35 w 367"/>
                <a:gd name="T87" fmla="*/ 13 h 55"/>
                <a:gd name="T88" fmla="*/ 21 w 367"/>
                <a:gd name="T89" fmla="*/ 5 h 55"/>
                <a:gd name="T90" fmla="*/ 10 w 367"/>
                <a:gd name="T91" fmla="*/ 0 h 55"/>
                <a:gd name="T92" fmla="*/ 0 w 367"/>
                <a:gd name="T93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7" h="55">
                  <a:moveTo>
                    <a:pt x="0" y="9"/>
                  </a:moveTo>
                  <a:lnTo>
                    <a:pt x="2" y="11"/>
                  </a:lnTo>
                  <a:lnTo>
                    <a:pt x="10" y="17"/>
                  </a:lnTo>
                  <a:lnTo>
                    <a:pt x="16" y="21"/>
                  </a:lnTo>
                  <a:lnTo>
                    <a:pt x="23" y="24"/>
                  </a:lnTo>
                  <a:lnTo>
                    <a:pt x="35" y="28"/>
                  </a:lnTo>
                  <a:lnTo>
                    <a:pt x="46" y="36"/>
                  </a:lnTo>
                  <a:lnTo>
                    <a:pt x="50" y="36"/>
                  </a:lnTo>
                  <a:lnTo>
                    <a:pt x="57" y="38"/>
                  </a:lnTo>
                  <a:lnTo>
                    <a:pt x="65" y="40"/>
                  </a:lnTo>
                  <a:lnTo>
                    <a:pt x="71" y="43"/>
                  </a:lnTo>
                  <a:lnTo>
                    <a:pt x="78" y="43"/>
                  </a:lnTo>
                  <a:lnTo>
                    <a:pt x="86" y="47"/>
                  </a:lnTo>
                  <a:lnTo>
                    <a:pt x="94" y="47"/>
                  </a:lnTo>
                  <a:lnTo>
                    <a:pt x="103" y="49"/>
                  </a:lnTo>
                  <a:lnTo>
                    <a:pt x="111" y="49"/>
                  </a:lnTo>
                  <a:lnTo>
                    <a:pt x="120" y="51"/>
                  </a:lnTo>
                  <a:lnTo>
                    <a:pt x="132" y="53"/>
                  </a:lnTo>
                  <a:lnTo>
                    <a:pt x="141" y="53"/>
                  </a:lnTo>
                  <a:lnTo>
                    <a:pt x="153" y="53"/>
                  </a:lnTo>
                  <a:lnTo>
                    <a:pt x="162" y="53"/>
                  </a:lnTo>
                  <a:lnTo>
                    <a:pt x="173" y="53"/>
                  </a:lnTo>
                  <a:lnTo>
                    <a:pt x="187" y="55"/>
                  </a:lnTo>
                  <a:lnTo>
                    <a:pt x="196" y="53"/>
                  </a:lnTo>
                  <a:lnTo>
                    <a:pt x="208" y="53"/>
                  </a:lnTo>
                  <a:lnTo>
                    <a:pt x="217" y="49"/>
                  </a:lnTo>
                  <a:lnTo>
                    <a:pt x="229" y="49"/>
                  </a:lnTo>
                  <a:lnTo>
                    <a:pt x="238" y="47"/>
                  </a:lnTo>
                  <a:lnTo>
                    <a:pt x="248" y="47"/>
                  </a:lnTo>
                  <a:lnTo>
                    <a:pt x="257" y="45"/>
                  </a:lnTo>
                  <a:lnTo>
                    <a:pt x="267" y="45"/>
                  </a:lnTo>
                  <a:lnTo>
                    <a:pt x="272" y="43"/>
                  </a:lnTo>
                  <a:lnTo>
                    <a:pt x="282" y="43"/>
                  </a:lnTo>
                  <a:lnTo>
                    <a:pt x="288" y="40"/>
                  </a:lnTo>
                  <a:lnTo>
                    <a:pt x="297" y="40"/>
                  </a:lnTo>
                  <a:lnTo>
                    <a:pt x="303" y="40"/>
                  </a:lnTo>
                  <a:lnTo>
                    <a:pt x="310" y="38"/>
                  </a:lnTo>
                  <a:lnTo>
                    <a:pt x="316" y="38"/>
                  </a:lnTo>
                  <a:lnTo>
                    <a:pt x="322" y="38"/>
                  </a:lnTo>
                  <a:lnTo>
                    <a:pt x="331" y="36"/>
                  </a:lnTo>
                  <a:lnTo>
                    <a:pt x="341" y="34"/>
                  </a:lnTo>
                  <a:lnTo>
                    <a:pt x="348" y="32"/>
                  </a:lnTo>
                  <a:lnTo>
                    <a:pt x="356" y="30"/>
                  </a:lnTo>
                  <a:lnTo>
                    <a:pt x="364" y="28"/>
                  </a:lnTo>
                  <a:lnTo>
                    <a:pt x="367" y="28"/>
                  </a:lnTo>
                  <a:lnTo>
                    <a:pt x="360" y="15"/>
                  </a:lnTo>
                  <a:lnTo>
                    <a:pt x="356" y="15"/>
                  </a:lnTo>
                  <a:lnTo>
                    <a:pt x="348" y="17"/>
                  </a:lnTo>
                  <a:lnTo>
                    <a:pt x="343" y="17"/>
                  </a:lnTo>
                  <a:lnTo>
                    <a:pt x="337" y="21"/>
                  </a:lnTo>
                  <a:lnTo>
                    <a:pt x="329" y="21"/>
                  </a:lnTo>
                  <a:lnTo>
                    <a:pt x="322" y="23"/>
                  </a:lnTo>
                  <a:lnTo>
                    <a:pt x="314" y="24"/>
                  </a:lnTo>
                  <a:lnTo>
                    <a:pt x="305" y="26"/>
                  </a:lnTo>
                  <a:lnTo>
                    <a:pt x="293" y="28"/>
                  </a:lnTo>
                  <a:lnTo>
                    <a:pt x="284" y="32"/>
                  </a:lnTo>
                  <a:lnTo>
                    <a:pt x="270" y="32"/>
                  </a:lnTo>
                  <a:lnTo>
                    <a:pt x="259" y="36"/>
                  </a:lnTo>
                  <a:lnTo>
                    <a:pt x="246" y="36"/>
                  </a:lnTo>
                  <a:lnTo>
                    <a:pt x="234" y="38"/>
                  </a:lnTo>
                  <a:lnTo>
                    <a:pt x="227" y="38"/>
                  </a:lnTo>
                  <a:lnTo>
                    <a:pt x="219" y="38"/>
                  </a:lnTo>
                  <a:lnTo>
                    <a:pt x="213" y="38"/>
                  </a:lnTo>
                  <a:lnTo>
                    <a:pt x="206" y="40"/>
                  </a:lnTo>
                  <a:lnTo>
                    <a:pt x="200" y="40"/>
                  </a:lnTo>
                  <a:lnTo>
                    <a:pt x="192" y="40"/>
                  </a:lnTo>
                  <a:lnTo>
                    <a:pt x="185" y="40"/>
                  </a:lnTo>
                  <a:lnTo>
                    <a:pt x="179" y="40"/>
                  </a:lnTo>
                  <a:lnTo>
                    <a:pt x="170" y="40"/>
                  </a:lnTo>
                  <a:lnTo>
                    <a:pt x="164" y="40"/>
                  </a:lnTo>
                  <a:lnTo>
                    <a:pt x="156" y="40"/>
                  </a:lnTo>
                  <a:lnTo>
                    <a:pt x="149" y="40"/>
                  </a:lnTo>
                  <a:lnTo>
                    <a:pt x="141" y="38"/>
                  </a:lnTo>
                  <a:lnTo>
                    <a:pt x="135" y="38"/>
                  </a:lnTo>
                  <a:lnTo>
                    <a:pt x="128" y="38"/>
                  </a:lnTo>
                  <a:lnTo>
                    <a:pt x="120" y="38"/>
                  </a:lnTo>
                  <a:lnTo>
                    <a:pt x="113" y="36"/>
                  </a:lnTo>
                  <a:lnTo>
                    <a:pt x="105" y="34"/>
                  </a:lnTo>
                  <a:lnTo>
                    <a:pt x="97" y="32"/>
                  </a:lnTo>
                  <a:lnTo>
                    <a:pt x="92" y="32"/>
                  </a:lnTo>
                  <a:lnTo>
                    <a:pt x="84" y="28"/>
                  </a:lnTo>
                  <a:lnTo>
                    <a:pt x="76" y="26"/>
                  </a:lnTo>
                  <a:lnTo>
                    <a:pt x="71" y="24"/>
                  </a:lnTo>
                  <a:lnTo>
                    <a:pt x="63" y="23"/>
                  </a:lnTo>
                  <a:lnTo>
                    <a:pt x="56" y="21"/>
                  </a:lnTo>
                  <a:lnTo>
                    <a:pt x="50" y="17"/>
                  </a:lnTo>
                  <a:lnTo>
                    <a:pt x="42" y="15"/>
                  </a:lnTo>
                  <a:lnTo>
                    <a:pt x="35" y="13"/>
                  </a:lnTo>
                  <a:lnTo>
                    <a:pt x="29" y="9"/>
                  </a:lnTo>
                  <a:lnTo>
                    <a:pt x="21" y="5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29" name="Freeform 82"/>
            <p:cNvSpPr>
              <a:spLocks/>
            </p:cNvSpPr>
            <p:nvPr/>
          </p:nvSpPr>
          <p:spPr bwMode="auto">
            <a:xfrm flipH="1">
              <a:off x="8647113" y="5394325"/>
              <a:ext cx="103188" cy="204788"/>
            </a:xfrm>
            <a:custGeom>
              <a:avLst/>
              <a:gdLst>
                <a:gd name="T0" fmla="*/ 59 w 129"/>
                <a:gd name="T1" fmla="*/ 78 h 259"/>
                <a:gd name="T2" fmla="*/ 55 w 129"/>
                <a:gd name="T3" fmla="*/ 74 h 259"/>
                <a:gd name="T4" fmla="*/ 53 w 129"/>
                <a:gd name="T5" fmla="*/ 67 h 259"/>
                <a:gd name="T6" fmla="*/ 53 w 129"/>
                <a:gd name="T7" fmla="*/ 57 h 259"/>
                <a:gd name="T8" fmla="*/ 59 w 129"/>
                <a:gd name="T9" fmla="*/ 53 h 259"/>
                <a:gd name="T10" fmla="*/ 66 w 129"/>
                <a:gd name="T11" fmla="*/ 57 h 259"/>
                <a:gd name="T12" fmla="*/ 70 w 129"/>
                <a:gd name="T13" fmla="*/ 67 h 259"/>
                <a:gd name="T14" fmla="*/ 65 w 129"/>
                <a:gd name="T15" fmla="*/ 72 h 259"/>
                <a:gd name="T16" fmla="*/ 61 w 129"/>
                <a:gd name="T17" fmla="*/ 74 h 259"/>
                <a:gd name="T18" fmla="*/ 61 w 129"/>
                <a:gd name="T19" fmla="*/ 118 h 259"/>
                <a:gd name="T20" fmla="*/ 106 w 129"/>
                <a:gd name="T21" fmla="*/ 25 h 259"/>
                <a:gd name="T22" fmla="*/ 105 w 129"/>
                <a:gd name="T23" fmla="*/ 23 h 259"/>
                <a:gd name="T24" fmla="*/ 103 w 129"/>
                <a:gd name="T25" fmla="*/ 21 h 259"/>
                <a:gd name="T26" fmla="*/ 101 w 129"/>
                <a:gd name="T27" fmla="*/ 15 h 259"/>
                <a:gd name="T28" fmla="*/ 101 w 129"/>
                <a:gd name="T29" fmla="*/ 10 h 259"/>
                <a:gd name="T30" fmla="*/ 103 w 129"/>
                <a:gd name="T31" fmla="*/ 4 h 259"/>
                <a:gd name="T32" fmla="*/ 108 w 129"/>
                <a:gd name="T33" fmla="*/ 2 h 259"/>
                <a:gd name="T34" fmla="*/ 114 w 129"/>
                <a:gd name="T35" fmla="*/ 0 h 259"/>
                <a:gd name="T36" fmla="*/ 122 w 129"/>
                <a:gd name="T37" fmla="*/ 2 h 259"/>
                <a:gd name="T38" fmla="*/ 125 w 129"/>
                <a:gd name="T39" fmla="*/ 4 h 259"/>
                <a:gd name="T40" fmla="*/ 129 w 129"/>
                <a:gd name="T41" fmla="*/ 10 h 259"/>
                <a:gd name="T42" fmla="*/ 129 w 129"/>
                <a:gd name="T43" fmla="*/ 13 h 259"/>
                <a:gd name="T44" fmla="*/ 127 w 129"/>
                <a:gd name="T45" fmla="*/ 19 h 259"/>
                <a:gd name="T46" fmla="*/ 125 w 129"/>
                <a:gd name="T47" fmla="*/ 21 h 259"/>
                <a:gd name="T48" fmla="*/ 124 w 129"/>
                <a:gd name="T49" fmla="*/ 25 h 259"/>
                <a:gd name="T50" fmla="*/ 120 w 129"/>
                <a:gd name="T51" fmla="*/ 27 h 259"/>
                <a:gd name="T52" fmla="*/ 114 w 129"/>
                <a:gd name="T53" fmla="*/ 27 h 259"/>
                <a:gd name="T54" fmla="*/ 65 w 129"/>
                <a:gd name="T55" fmla="*/ 122 h 259"/>
                <a:gd name="T56" fmla="*/ 101 w 129"/>
                <a:gd name="T57" fmla="*/ 114 h 259"/>
                <a:gd name="T58" fmla="*/ 101 w 129"/>
                <a:gd name="T59" fmla="*/ 124 h 259"/>
                <a:gd name="T60" fmla="*/ 63 w 129"/>
                <a:gd name="T61" fmla="*/ 131 h 259"/>
                <a:gd name="T62" fmla="*/ 114 w 129"/>
                <a:gd name="T63" fmla="*/ 213 h 259"/>
                <a:gd name="T64" fmla="*/ 112 w 129"/>
                <a:gd name="T65" fmla="*/ 217 h 259"/>
                <a:gd name="T66" fmla="*/ 63 w 129"/>
                <a:gd name="T67" fmla="*/ 133 h 259"/>
                <a:gd name="T68" fmla="*/ 61 w 129"/>
                <a:gd name="T69" fmla="*/ 238 h 259"/>
                <a:gd name="T70" fmla="*/ 63 w 129"/>
                <a:gd name="T71" fmla="*/ 238 h 259"/>
                <a:gd name="T72" fmla="*/ 66 w 129"/>
                <a:gd name="T73" fmla="*/ 240 h 259"/>
                <a:gd name="T74" fmla="*/ 70 w 129"/>
                <a:gd name="T75" fmla="*/ 242 h 259"/>
                <a:gd name="T76" fmla="*/ 72 w 129"/>
                <a:gd name="T77" fmla="*/ 249 h 259"/>
                <a:gd name="T78" fmla="*/ 68 w 129"/>
                <a:gd name="T79" fmla="*/ 257 h 259"/>
                <a:gd name="T80" fmla="*/ 61 w 129"/>
                <a:gd name="T81" fmla="*/ 259 h 259"/>
                <a:gd name="T82" fmla="*/ 53 w 129"/>
                <a:gd name="T83" fmla="*/ 257 h 259"/>
                <a:gd name="T84" fmla="*/ 51 w 129"/>
                <a:gd name="T85" fmla="*/ 249 h 259"/>
                <a:gd name="T86" fmla="*/ 51 w 129"/>
                <a:gd name="T87" fmla="*/ 240 h 259"/>
                <a:gd name="T88" fmla="*/ 53 w 129"/>
                <a:gd name="T89" fmla="*/ 236 h 259"/>
                <a:gd name="T90" fmla="*/ 55 w 129"/>
                <a:gd name="T91" fmla="*/ 236 h 259"/>
                <a:gd name="T92" fmla="*/ 57 w 129"/>
                <a:gd name="T93" fmla="*/ 238 h 259"/>
                <a:gd name="T94" fmla="*/ 53 w 129"/>
                <a:gd name="T95" fmla="*/ 150 h 259"/>
                <a:gd name="T96" fmla="*/ 4 w 129"/>
                <a:gd name="T97" fmla="*/ 245 h 259"/>
                <a:gd name="T98" fmla="*/ 0 w 129"/>
                <a:gd name="T99" fmla="*/ 242 h 259"/>
                <a:gd name="T100" fmla="*/ 55 w 129"/>
                <a:gd name="T101" fmla="*/ 133 h 259"/>
                <a:gd name="T102" fmla="*/ 28 w 129"/>
                <a:gd name="T103" fmla="*/ 145 h 259"/>
                <a:gd name="T104" fmla="*/ 27 w 129"/>
                <a:gd name="T105" fmla="*/ 133 h 259"/>
                <a:gd name="T106" fmla="*/ 55 w 129"/>
                <a:gd name="T107" fmla="*/ 124 h 259"/>
                <a:gd name="T108" fmla="*/ 19 w 129"/>
                <a:gd name="T109" fmla="*/ 63 h 259"/>
                <a:gd name="T110" fmla="*/ 19 w 129"/>
                <a:gd name="T111" fmla="*/ 59 h 259"/>
                <a:gd name="T112" fmla="*/ 21 w 129"/>
                <a:gd name="T113" fmla="*/ 59 h 259"/>
                <a:gd name="T114" fmla="*/ 59 w 129"/>
                <a:gd name="T115" fmla="*/ 124 h 259"/>
                <a:gd name="T116" fmla="*/ 59 w 129"/>
                <a:gd name="T117" fmla="*/ 78 h 259"/>
                <a:gd name="T118" fmla="*/ 59 w 129"/>
                <a:gd name="T119" fmla="*/ 78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259">
                  <a:moveTo>
                    <a:pt x="59" y="78"/>
                  </a:moveTo>
                  <a:lnTo>
                    <a:pt x="55" y="74"/>
                  </a:lnTo>
                  <a:lnTo>
                    <a:pt x="53" y="67"/>
                  </a:lnTo>
                  <a:lnTo>
                    <a:pt x="53" y="57"/>
                  </a:lnTo>
                  <a:lnTo>
                    <a:pt x="59" y="53"/>
                  </a:lnTo>
                  <a:lnTo>
                    <a:pt x="66" y="57"/>
                  </a:lnTo>
                  <a:lnTo>
                    <a:pt x="70" y="67"/>
                  </a:lnTo>
                  <a:lnTo>
                    <a:pt x="65" y="72"/>
                  </a:lnTo>
                  <a:lnTo>
                    <a:pt x="61" y="74"/>
                  </a:lnTo>
                  <a:lnTo>
                    <a:pt x="61" y="118"/>
                  </a:lnTo>
                  <a:lnTo>
                    <a:pt x="106" y="25"/>
                  </a:lnTo>
                  <a:lnTo>
                    <a:pt x="105" y="23"/>
                  </a:lnTo>
                  <a:lnTo>
                    <a:pt x="103" y="21"/>
                  </a:lnTo>
                  <a:lnTo>
                    <a:pt x="101" y="15"/>
                  </a:lnTo>
                  <a:lnTo>
                    <a:pt x="101" y="10"/>
                  </a:lnTo>
                  <a:lnTo>
                    <a:pt x="103" y="4"/>
                  </a:lnTo>
                  <a:lnTo>
                    <a:pt x="108" y="2"/>
                  </a:lnTo>
                  <a:lnTo>
                    <a:pt x="114" y="0"/>
                  </a:lnTo>
                  <a:lnTo>
                    <a:pt x="122" y="2"/>
                  </a:lnTo>
                  <a:lnTo>
                    <a:pt x="125" y="4"/>
                  </a:lnTo>
                  <a:lnTo>
                    <a:pt x="129" y="10"/>
                  </a:lnTo>
                  <a:lnTo>
                    <a:pt x="129" y="13"/>
                  </a:lnTo>
                  <a:lnTo>
                    <a:pt x="127" y="19"/>
                  </a:lnTo>
                  <a:lnTo>
                    <a:pt x="125" y="21"/>
                  </a:lnTo>
                  <a:lnTo>
                    <a:pt x="124" y="25"/>
                  </a:lnTo>
                  <a:lnTo>
                    <a:pt x="120" y="27"/>
                  </a:lnTo>
                  <a:lnTo>
                    <a:pt x="114" y="27"/>
                  </a:lnTo>
                  <a:lnTo>
                    <a:pt x="65" y="122"/>
                  </a:lnTo>
                  <a:lnTo>
                    <a:pt x="101" y="114"/>
                  </a:lnTo>
                  <a:lnTo>
                    <a:pt x="101" y="124"/>
                  </a:lnTo>
                  <a:lnTo>
                    <a:pt x="63" y="131"/>
                  </a:lnTo>
                  <a:lnTo>
                    <a:pt x="114" y="213"/>
                  </a:lnTo>
                  <a:lnTo>
                    <a:pt x="112" y="217"/>
                  </a:lnTo>
                  <a:lnTo>
                    <a:pt x="63" y="133"/>
                  </a:lnTo>
                  <a:lnTo>
                    <a:pt x="61" y="238"/>
                  </a:lnTo>
                  <a:lnTo>
                    <a:pt x="63" y="238"/>
                  </a:lnTo>
                  <a:lnTo>
                    <a:pt x="66" y="240"/>
                  </a:lnTo>
                  <a:lnTo>
                    <a:pt x="70" y="242"/>
                  </a:lnTo>
                  <a:lnTo>
                    <a:pt x="72" y="249"/>
                  </a:lnTo>
                  <a:lnTo>
                    <a:pt x="68" y="257"/>
                  </a:lnTo>
                  <a:lnTo>
                    <a:pt x="61" y="259"/>
                  </a:lnTo>
                  <a:lnTo>
                    <a:pt x="53" y="257"/>
                  </a:lnTo>
                  <a:lnTo>
                    <a:pt x="51" y="249"/>
                  </a:lnTo>
                  <a:lnTo>
                    <a:pt x="51" y="240"/>
                  </a:lnTo>
                  <a:lnTo>
                    <a:pt x="53" y="236"/>
                  </a:lnTo>
                  <a:lnTo>
                    <a:pt x="55" y="236"/>
                  </a:lnTo>
                  <a:lnTo>
                    <a:pt x="57" y="238"/>
                  </a:lnTo>
                  <a:lnTo>
                    <a:pt x="53" y="150"/>
                  </a:lnTo>
                  <a:lnTo>
                    <a:pt x="4" y="245"/>
                  </a:lnTo>
                  <a:lnTo>
                    <a:pt x="0" y="242"/>
                  </a:lnTo>
                  <a:lnTo>
                    <a:pt x="55" y="133"/>
                  </a:lnTo>
                  <a:lnTo>
                    <a:pt x="28" y="145"/>
                  </a:lnTo>
                  <a:lnTo>
                    <a:pt x="27" y="133"/>
                  </a:lnTo>
                  <a:lnTo>
                    <a:pt x="55" y="124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21" y="59"/>
                  </a:lnTo>
                  <a:lnTo>
                    <a:pt x="59" y="124"/>
                  </a:lnTo>
                  <a:lnTo>
                    <a:pt x="59" y="7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0" name="Freeform 83"/>
            <p:cNvSpPr>
              <a:spLocks/>
            </p:cNvSpPr>
            <p:nvPr/>
          </p:nvSpPr>
          <p:spPr bwMode="auto">
            <a:xfrm flipH="1">
              <a:off x="8340725" y="5249863"/>
              <a:ext cx="103188" cy="206375"/>
            </a:xfrm>
            <a:custGeom>
              <a:avLst/>
              <a:gdLst>
                <a:gd name="T0" fmla="*/ 59 w 129"/>
                <a:gd name="T1" fmla="*/ 76 h 260"/>
                <a:gd name="T2" fmla="*/ 57 w 129"/>
                <a:gd name="T3" fmla="*/ 76 h 260"/>
                <a:gd name="T4" fmla="*/ 55 w 129"/>
                <a:gd name="T5" fmla="*/ 74 h 260"/>
                <a:gd name="T6" fmla="*/ 51 w 129"/>
                <a:gd name="T7" fmla="*/ 70 h 260"/>
                <a:gd name="T8" fmla="*/ 51 w 129"/>
                <a:gd name="T9" fmla="*/ 66 h 260"/>
                <a:gd name="T10" fmla="*/ 53 w 129"/>
                <a:gd name="T11" fmla="*/ 57 h 260"/>
                <a:gd name="T12" fmla="*/ 59 w 129"/>
                <a:gd name="T13" fmla="*/ 55 h 260"/>
                <a:gd name="T14" fmla="*/ 66 w 129"/>
                <a:gd name="T15" fmla="*/ 57 h 260"/>
                <a:gd name="T16" fmla="*/ 68 w 129"/>
                <a:gd name="T17" fmla="*/ 64 h 260"/>
                <a:gd name="T18" fmla="*/ 66 w 129"/>
                <a:gd name="T19" fmla="*/ 72 h 260"/>
                <a:gd name="T20" fmla="*/ 63 w 129"/>
                <a:gd name="T21" fmla="*/ 76 h 260"/>
                <a:gd name="T22" fmla="*/ 63 w 129"/>
                <a:gd name="T23" fmla="*/ 117 h 260"/>
                <a:gd name="T24" fmla="*/ 108 w 129"/>
                <a:gd name="T25" fmla="*/ 24 h 260"/>
                <a:gd name="T26" fmla="*/ 104 w 129"/>
                <a:gd name="T27" fmla="*/ 19 h 260"/>
                <a:gd name="T28" fmla="*/ 101 w 129"/>
                <a:gd name="T29" fmla="*/ 9 h 260"/>
                <a:gd name="T30" fmla="*/ 103 w 129"/>
                <a:gd name="T31" fmla="*/ 3 h 260"/>
                <a:gd name="T32" fmla="*/ 106 w 129"/>
                <a:gd name="T33" fmla="*/ 1 h 260"/>
                <a:gd name="T34" fmla="*/ 114 w 129"/>
                <a:gd name="T35" fmla="*/ 0 h 260"/>
                <a:gd name="T36" fmla="*/ 122 w 129"/>
                <a:gd name="T37" fmla="*/ 1 h 260"/>
                <a:gd name="T38" fmla="*/ 125 w 129"/>
                <a:gd name="T39" fmla="*/ 3 h 260"/>
                <a:gd name="T40" fmla="*/ 129 w 129"/>
                <a:gd name="T41" fmla="*/ 7 h 260"/>
                <a:gd name="T42" fmla="*/ 129 w 129"/>
                <a:gd name="T43" fmla="*/ 13 h 260"/>
                <a:gd name="T44" fmla="*/ 127 w 129"/>
                <a:gd name="T45" fmla="*/ 19 h 260"/>
                <a:gd name="T46" fmla="*/ 123 w 129"/>
                <a:gd name="T47" fmla="*/ 20 h 260"/>
                <a:gd name="T48" fmla="*/ 123 w 129"/>
                <a:gd name="T49" fmla="*/ 24 h 260"/>
                <a:gd name="T50" fmla="*/ 118 w 129"/>
                <a:gd name="T51" fmla="*/ 24 h 260"/>
                <a:gd name="T52" fmla="*/ 114 w 129"/>
                <a:gd name="T53" fmla="*/ 26 h 260"/>
                <a:gd name="T54" fmla="*/ 65 w 129"/>
                <a:gd name="T55" fmla="*/ 119 h 260"/>
                <a:gd name="T56" fmla="*/ 101 w 129"/>
                <a:gd name="T57" fmla="*/ 114 h 260"/>
                <a:gd name="T58" fmla="*/ 101 w 129"/>
                <a:gd name="T59" fmla="*/ 125 h 260"/>
                <a:gd name="T60" fmla="*/ 65 w 129"/>
                <a:gd name="T61" fmla="*/ 131 h 260"/>
                <a:gd name="T62" fmla="*/ 116 w 129"/>
                <a:gd name="T63" fmla="*/ 211 h 260"/>
                <a:gd name="T64" fmla="*/ 112 w 129"/>
                <a:gd name="T65" fmla="*/ 216 h 260"/>
                <a:gd name="T66" fmla="*/ 63 w 129"/>
                <a:gd name="T67" fmla="*/ 133 h 260"/>
                <a:gd name="T68" fmla="*/ 59 w 129"/>
                <a:gd name="T69" fmla="*/ 233 h 260"/>
                <a:gd name="T70" fmla="*/ 61 w 129"/>
                <a:gd name="T71" fmla="*/ 233 h 260"/>
                <a:gd name="T72" fmla="*/ 66 w 129"/>
                <a:gd name="T73" fmla="*/ 237 h 260"/>
                <a:gd name="T74" fmla="*/ 70 w 129"/>
                <a:gd name="T75" fmla="*/ 241 h 260"/>
                <a:gd name="T76" fmla="*/ 72 w 129"/>
                <a:gd name="T77" fmla="*/ 249 h 260"/>
                <a:gd name="T78" fmla="*/ 68 w 129"/>
                <a:gd name="T79" fmla="*/ 256 h 260"/>
                <a:gd name="T80" fmla="*/ 63 w 129"/>
                <a:gd name="T81" fmla="*/ 260 h 260"/>
                <a:gd name="T82" fmla="*/ 53 w 129"/>
                <a:gd name="T83" fmla="*/ 258 h 260"/>
                <a:gd name="T84" fmla="*/ 51 w 129"/>
                <a:gd name="T85" fmla="*/ 249 h 260"/>
                <a:gd name="T86" fmla="*/ 51 w 129"/>
                <a:gd name="T87" fmla="*/ 243 h 260"/>
                <a:gd name="T88" fmla="*/ 51 w 129"/>
                <a:gd name="T89" fmla="*/ 239 h 260"/>
                <a:gd name="T90" fmla="*/ 53 w 129"/>
                <a:gd name="T91" fmla="*/ 235 h 260"/>
                <a:gd name="T92" fmla="*/ 55 w 129"/>
                <a:gd name="T93" fmla="*/ 233 h 260"/>
                <a:gd name="T94" fmla="*/ 57 w 129"/>
                <a:gd name="T95" fmla="*/ 233 h 260"/>
                <a:gd name="T96" fmla="*/ 59 w 129"/>
                <a:gd name="T97" fmla="*/ 233 h 260"/>
                <a:gd name="T98" fmla="*/ 51 w 129"/>
                <a:gd name="T99" fmla="*/ 148 h 260"/>
                <a:gd name="T100" fmla="*/ 4 w 129"/>
                <a:gd name="T101" fmla="*/ 243 h 260"/>
                <a:gd name="T102" fmla="*/ 0 w 129"/>
                <a:gd name="T103" fmla="*/ 241 h 260"/>
                <a:gd name="T104" fmla="*/ 53 w 129"/>
                <a:gd name="T105" fmla="*/ 131 h 260"/>
                <a:gd name="T106" fmla="*/ 28 w 129"/>
                <a:gd name="T107" fmla="*/ 142 h 260"/>
                <a:gd name="T108" fmla="*/ 28 w 129"/>
                <a:gd name="T109" fmla="*/ 133 h 260"/>
                <a:gd name="T110" fmla="*/ 57 w 129"/>
                <a:gd name="T111" fmla="*/ 125 h 260"/>
                <a:gd name="T112" fmla="*/ 19 w 129"/>
                <a:gd name="T113" fmla="*/ 60 h 260"/>
                <a:gd name="T114" fmla="*/ 19 w 129"/>
                <a:gd name="T115" fmla="*/ 57 h 260"/>
                <a:gd name="T116" fmla="*/ 23 w 129"/>
                <a:gd name="T117" fmla="*/ 57 h 260"/>
                <a:gd name="T118" fmla="*/ 59 w 129"/>
                <a:gd name="T119" fmla="*/ 119 h 260"/>
                <a:gd name="T120" fmla="*/ 59 w 129"/>
                <a:gd name="T121" fmla="*/ 76 h 260"/>
                <a:gd name="T122" fmla="*/ 59 w 129"/>
                <a:gd name="T123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260">
                  <a:moveTo>
                    <a:pt x="59" y="76"/>
                  </a:moveTo>
                  <a:lnTo>
                    <a:pt x="57" y="76"/>
                  </a:lnTo>
                  <a:lnTo>
                    <a:pt x="55" y="74"/>
                  </a:lnTo>
                  <a:lnTo>
                    <a:pt x="51" y="70"/>
                  </a:lnTo>
                  <a:lnTo>
                    <a:pt x="51" y="66"/>
                  </a:lnTo>
                  <a:lnTo>
                    <a:pt x="53" y="57"/>
                  </a:lnTo>
                  <a:lnTo>
                    <a:pt x="59" y="55"/>
                  </a:lnTo>
                  <a:lnTo>
                    <a:pt x="66" y="57"/>
                  </a:lnTo>
                  <a:lnTo>
                    <a:pt x="68" y="64"/>
                  </a:lnTo>
                  <a:lnTo>
                    <a:pt x="66" y="72"/>
                  </a:lnTo>
                  <a:lnTo>
                    <a:pt x="63" y="76"/>
                  </a:lnTo>
                  <a:lnTo>
                    <a:pt x="63" y="117"/>
                  </a:lnTo>
                  <a:lnTo>
                    <a:pt x="108" y="24"/>
                  </a:lnTo>
                  <a:lnTo>
                    <a:pt x="104" y="19"/>
                  </a:lnTo>
                  <a:lnTo>
                    <a:pt x="101" y="9"/>
                  </a:lnTo>
                  <a:lnTo>
                    <a:pt x="103" y="3"/>
                  </a:lnTo>
                  <a:lnTo>
                    <a:pt x="106" y="1"/>
                  </a:lnTo>
                  <a:lnTo>
                    <a:pt x="114" y="0"/>
                  </a:lnTo>
                  <a:lnTo>
                    <a:pt x="122" y="1"/>
                  </a:lnTo>
                  <a:lnTo>
                    <a:pt x="125" y="3"/>
                  </a:lnTo>
                  <a:lnTo>
                    <a:pt x="129" y="7"/>
                  </a:lnTo>
                  <a:lnTo>
                    <a:pt x="129" y="13"/>
                  </a:lnTo>
                  <a:lnTo>
                    <a:pt x="127" y="19"/>
                  </a:lnTo>
                  <a:lnTo>
                    <a:pt x="123" y="20"/>
                  </a:lnTo>
                  <a:lnTo>
                    <a:pt x="123" y="24"/>
                  </a:lnTo>
                  <a:lnTo>
                    <a:pt x="118" y="24"/>
                  </a:lnTo>
                  <a:lnTo>
                    <a:pt x="114" y="26"/>
                  </a:lnTo>
                  <a:lnTo>
                    <a:pt x="65" y="119"/>
                  </a:lnTo>
                  <a:lnTo>
                    <a:pt x="101" y="114"/>
                  </a:lnTo>
                  <a:lnTo>
                    <a:pt x="101" y="125"/>
                  </a:lnTo>
                  <a:lnTo>
                    <a:pt x="65" y="131"/>
                  </a:lnTo>
                  <a:lnTo>
                    <a:pt x="116" y="211"/>
                  </a:lnTo>
                  <a:lnTo>
                    <a:pt x="112" y="216"/>
                  </a:lnTo>
                  <a:lnTo>
                    <a:pt x="63" y="133"/>
                  </a:lnTo>
                  <a:lnTo>
                    <a:pt x="59" y="233"/>
                  </a:lnTo>
                  <a:lnTo>
                    <a:pt x="61" y="233"/>
                  </a:lnTo>
                  <a:lnTo>
                    <a:pt x="66" y="237"/>
                  </a:lnTo>
                  <a:lnTo>
                    <a:pt x="70" y="241"/>
                  </a:lnTo>
                  <a:lnTo>
                    <a:pt x="72" y="249"/>
                  </a:lnTo>
                  <a:lnTo>
                    <a:pt x="68" y="256"/>
                  </a:lnTo>
                  <a:lnTo>
                    <a:pt x="63" y="260"/>
                  </a:lnTo>
                  <a:lnTo>
                    <a:pt x="53" y="258"/>
                  </a:lnTo>
                  <a:lnTo>
                    <a:pt x="51" y="249"/>
                  </a:lnTo>
                  <a:lnTo>
                    <a:pt x="51" y="243"/>
                  </a:lnTo>
                  <a:lnTo>
                    <a:pt x="51" y="239"/>
                  </a:lnTo>
                  <a:lnTo>
                    <a:pt x="53" y="235"/>
                  </a:lnTo>
                  <a:lnTo>
                    <a:pt x="55" y="233"/>
                  </a:lnTo>
                  <a:lnTo>
                    <a:pt x="57" y="233"/>
                  </a:lnTo>
                  <a:lnTo>
                    <a:pt x="59" y="233"/>
                  </a:lnTo>
                  <a:lnTo>
                    <a:pt x="51" y="148"/>
                  </a:lnTo>
                  <a:lnTo>
                    <a:pt x="4" y="243"/>
                  </a:lnTo>
                  <a:lnTo>
                    <a:pt x="0" y="241"/>
                  </a:lnTo>
                  <a:lnTo>
                    <a:pt x="53" y="131"/>
                  </a:lnTo>
                  <a:lnTo>
                    <a:pt x="28" y="142"/>
                  </a:lnTo>
                  <a:lnTo>
                    <a:pt x="28" y="133"/>
                  </a:lnTo>
                  <a:lnTo>
                    <a:pt x="57" y="125"/>
                  </a:lnTo>
                  <a:lnTo>
                    <a:pt x="19" y="60"/>
                  </a:lnTo>
                  <a:lnTo>
                    <a:pt x="19" y="57"/>
                  </a:lnTo>
                  <a:lnTo>
                    <a:pt x="23" y="57"/>
                  </a:lnTo>
                  <a:lnTo>
                    <a:pt x="59" y="119"/>
                  </a:lnTo>
                  <a:lnTo>
                    <a:pt x="59" y="76"/>
                  </a:lnTo>
                  <a:lnTo>
                    <a:pt x="59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1" name="Freeform 84"/>
            <p:cNvSpPr>
              <a:spLocks/>
            </p:cNvSpPr>
            <p:nvPr/>
          </p:nvSpPr>
          <p:spPr bwMode="auto">
            <a:xfrm flipH="1">
              <a:off x="7629525" y="5211763"/>
              <a:ext cx="101600" cy="206375"/>
            </a:xfrm>
            <a:custGeom>
              <a:avLst/>
              <a:gdLst>
                <a:gd name="T0" fmla="*/ 57 w 128"/>
                <a:gd name="T1" fmla="*/ 76 h 261"/>
                <a:gd name="T2" fmla="*/ 53 w 128"/>
                <a:gd name="T3" fmla="*/ 74 h 261"/>
                <a:gd name="T4" fmla="*/ 50 w 128"/>
                <a:gd name="T5" fmla="*/ 69 h 261"/>
                <a:gd name="T6" fmla="*/ 52 w 128"/>
                <a:gd name="T7" fmla="*/ 57 h 261"/>
                <a:gd name="T8" fmla="*/ 57 w 128"/>
                <a:gd name="T9" fmla="*/ 55 h 261"/>
                <a:gd name="T10" fmla="*/ 65 w 128"/>
                <a:gd name="T11" fmla="*/ 57 h 261"/>
                <a:gd name="T12" fmla="*/ 69 w 128"/>
                <a:gd name="T13" fmla="*/ 67 h 261"/>
                <a:gd name="T14" fmla="*/ 63 w 128"/>
                <a:gd name="T15" fmla="*/ 74 h 261"/>
                <a:gd name="T16" fmla="*/ 61 w 128"/>
                <a:gd name="T17" fmla="*/ 76 h 261"/>
                <a:gd name="T18" fmla="*/ 61 w 128"/>
                <a:gd name="T19" fmla="*/ 120 h 261"/>
                <a:gd name="T20" fmla="*/ 107 w 128"/>
                <a:gd name="T21" fmla="*/ 25 h 261"/>
                <a:gd name="T22" fmla="*/ 105 w 128"/>
                <a:gd name="T23" fmla="*/ 23 h 261"/>
                <a:gd name="T24" fmla="*/ 101 w 128"/>
                <a:gd name="T25" fmla="*/ 21 h 261"/>
                <a:gd name="T26" fmla="*/ 99 w 128"/>
                <a:gd name="T27" fmla="*/ 15 h 261"/>
                <a:gd name="T28" fmla="*/ 101 w 128"/>
                <a:gd name="T29" fmla="*/ 12 h 261"/>
                <a:gd name="T30" fmla="*/ 101 w 128"/>
                <a:gd name="T31" fmla="*/ 4 h 261"/>
                <a:gd name="T32" fmla="*/ 107 w 128"/>
                <a:gd name="T33" fmla="*/ 2 h 261"/>
                <a:gd name="T34" fmla="*/ 112 w 128"/>
                <a:gd name="T35" fmla="*/ 0 h 261"/>
                <a:gd name="T36" fmla="*/ 122 w 128"/>
                <a:gd name="T37" fmla="*/ 2 h 261"/>
                <a:gd name="T38" fmla="*/ 126 w 128"/>
                <a:gd name="T39" fmla="*/ 4 h 261"/>
                <a:gd name="T40" fmla="*/ 128 w 128"/>
                <a:gd name="T41" fmla="*/ 10 h 261"/>
                <a:gd name="T42" fmla="*/ 128 w 128"/>
                <a:gd name="T43" fmla="*/ 15 h 261"/>
                <a:gd name="T44" fmla="*/ 128 w 128"/>
                <a:gd name="T45" fmla="*/ 21 h 261"/>
                <a:gd name="T46" fmla="*/ 122 w 128"/>
                <a:gd name="T47" fmla="*/ 25 h 261"/>
                <a:gd name="T48" fmla="*/ 114 w 128"/>
                <a:gd name="T49" fmla="*/ 27 h 261"/>
                <a:gd name="T50" fmla="*/ 65 w 128"/>
                <a:gd name="T51" fmla="*/ 122 h 261"/>
                <a:gd name="T52" fmla="*/ 101 w 128"/>
                <a:gd name="T53" fmla="*/ 116 h 261"/>
                <a:gd name="T54" fmla="*/ 99 w 128"/>
                <a:gd name="T55" fmla="*/ 126 h 261"/>
                <a:gd name="T56" fmla="*/ 63 w 128"/>
                <a:gd name="T57" fmla="*/ 133 h 261"/>
                <a:gd name="T58" fmla="*/ 114 w 128"/>
                <a:gd name="T59" fmla="*/ 213 h 261"/>
                <a:gd name="T60" fmla="*/ 110 w 128"/>
                <a:gd name="T61" fmla="*/ 219 h 261"/>
                <a:gd name="T62" fmla="*/ 61 w 128"/>
                <a:gd name="T63" fmla="*/ 135 h 261"/>
                <a:gd name="T64" fmla="*/ 57 w 128"/>
                <a:gd name="T65" fmla="*/ 236 h 261"/>
                <a:gd name="T66" fmla="*/ 59 w 128"/>
                <a:gd name="T67" fmla="*/ 236 h 261"/>
                <a:gd name="T68" fmla="*/ 63 w 128"/>
                <a:gd name="T69" fmla="*/ 240 h 261"/>
                <a:gd name="T70" fmla="*/ 69 w 128"/>
                <a:gd name="T71" fmla="*/ 242 h 261"/>
                <a:gd name="T72" fmla="*/ 71 w 128"/>
                <a:gd name="T73" fmla="*/ 251 h 261"/>
                <a:gd name="T74" fmla="*/ 67 w 128"/>
                <a:gd name="T75" fmla="*/ 257 h 261"/>
                <a:gd name="T76" fmla="*/ 61 w 128"/>
                <a:gd name="T77" fmla="*/ 261 h 261"/>
                <a:gd name="T78" fmla="*/ 52 w 128"/>
                <a:gd name="T79" fmla="*/ 259 h 261"/>
                <a:gd name="T80" fmla="*/ 50 w 128"/>
                <a:gd name="T81" fmla="*/ 251 h 261"/>
                <a:gd name="T82" fmla="*/ 50 w 128"/>
                <a:gd name="T83" fmla="*/ 242 h 261"/>
                <a:gd name="T84" fmla="*/ 53 w 128"/>
                <a:gd name="T85" fmla="*/ 236 h 261"/>
                <a:gd name="T86" fmla="*/ 55 w 128"/>
                <a:gd name="T87" fmla="*/ 236 h 261"/>
                <a:gd name="T88" fmla="*/ 57 w 128"/>
                <a:gd name="T89" fmla="*/ 236 h 261"/>
                <a:gd name="T90" fmla="*/ 50 w 128"/>
                <a:gd name="T91" fmla="*/ 150 h 261"/>
                <a:gd name="T92" fmla="*/ 2 w 128"/>
                <a:gd name="T93" fmla="*/ 245 h 261"/>
                <a:gd name="T94" fmla="*/ 0 w 128"/>
                <a:gd name="T95" fmla="*/ 242 h 261"/>
                <a:gd name="T96" fmla="*/ 55 w 128"/>
                <a:gd name="T97" fmla="*/ 133 h 261"/>
                <a:gd name="T98" fmla="*/ 25 w 128"/>
                <a:gd name="T99" fmla="*/ 143 h 261"/>
                <a:gd name="T100" fmla="*/ 25 w 128"/>
                <a:gd name="T101" fmla="*/ 135 h 261"/>
                <a:gd name="T102" fmla="*/ 55 w 128"/>
                <a:gd name="T103" fmla="*/ 126 h 261"/>
                <a:gd name="T104" fmla="*/ 17 w 128"/>
                <a:gd name="T105" fmla="*/ 63 h 261"/>
                <a:gd name="T106" fmla="*/ 17 w 128"/>
                <a:gd name="T107" fmla="*/ 59 h 261"/>
                <a:gd name="T108" fmla="*/ 21 w 128"/>
                <a:gd name="T109" fmla="*/ 59 h 261"/>
                <a:gd name="T110" fmla="*/ 57 w 128"/>
                <a:gd name="T111" fmla="*/ 122 h 261"/>
                <a:gd name="T112" fmla="*/ 57 w 128"/>
                <a:gd name="T113" fmla="*/ 76 h 261"/>
                <a:gd name="T114" fmla="*/ 57 w 128"/>
                <a:gd name="T115" fmla="*/ 7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1">
                  <a:moveTo>
                    <a:pt x="57" y="76"/>
                  </a:moveTo>
                  <a:lnTo>
                    <a:pt x="53" y="74"/>
                  </a:lnTo>
                  <a:lnTo>
                    <a:pt x="50" y="69"/>
                  </a:lnTo>
                  <a:lnTo>
                    <a:pt x="52" y="57"/>
                  </a:lnTo>
                  <a:lnTo>
                    <a:pt x="57" y="55"/>
                  </a:lnTo>
                  <a:lnTo>
                    <a:pt x="65" y="57"/>
                  </a:lnTo>
                  <a:lnTo>
                    <a:pt x="69" y="67"/>
                  </a:lnTo>
                  <a:lnTo>
                    <a:pt x="63" y="74"/>
                  </a:lnTo>
                  <a:lnTo>
                    <a:pt x="61" y="76"/>
                  </a:lnTo>
                  <a:lnTo>
                    <a:pt x="61" y="120"/>
                  </a:lnTo>
                  <a:lnTo>
                    <a:pt x="107" y="25"/>
                  </a:lnTo>
                  <a:lnTo>
                    <a:pt x="105" y="23"/>
                  </a:lnTo>
                  <a:lnTo>
                    <a:pt x="101" y="21"/>
                  </a:lnTo>
                  <a:lnTo>
                    <a:pt x="99" y="15"/>
                  </a:lnTo>
                  <a:lnTo>
                    <a:pt x="101" y="12"/>
                  </a:lnTo>
                  <a:lnTo>
                    <a:pt x="101" y="4"/>
                  </a:lnTo>
                  <a:lnTo>
                    <a:pt x="107" y="2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26" y="4"/>
                  </a:lnTo>
                  <a:lnTo>
                    <a:pt x="128" y="10"/>
                  </a:lnTo>
                  <a:lnTo>
                    <a:pt x="128" y="15"/>
                  </a:lnTo>
                  <a:lnTo>
                    <a:pt x="128" y="21"/>
                  </a:lnTo>
                  <a:lnTo>
                    <a:pt x="122" y="25"/>
                  </a:lnTo>
                  <a:lnTo>
                    <a:pt x="114" y="27"/>
                  </a:lnTo>
                  <a:lnTo>
                    <a:pt x="65" y="122"/>
                  </a:lnTo>
                  <a:lnTo>
                    <a:pt x="101" y="116"/>
                  </a:lnTo>
                  <a:lnTo>
                    <a:pt x="99" y="126"/>
                  </a:lnTo>
                  <a:lnTo>
                    <a:pt x="63" y="133"/>
                  </a:lnTo>
                  <a:lnTo>
                    <a:pt x="114" y="213"/>
                  </a:lnTo>
                  <a:lnTo>
                    <a:pt x="110" y="219"/>
                  </a:lnTo>
                  <a:lnTo>
                    <a:pt x="61" y="135"/>
                  </a:lnTo>
                  <a:lnTo>
                    <a:pt x="57" y="236"/>
                  </a:lnTo>
                  <a:lnTo>
                    <a:pt x="59" y="236"/>
                  </a:lnTo>
                  <a:lnTo>
                    <a:pt x="63" y="240"/>
                  </a:lnTo>
                  <a:lnTo>
                    <a:pt x="69" y="242"/>
                  </a:lnTo>
                  <a:lnTo>
                    <a:pt x="71" y="251"/>
                  </a:lnTo>
                  <a:lnTo>
                    <a:pt x="67" y="257"/>
                  </a:lnTo>
                  <a:lnTo>
                    <a:pt x="61" y="261"/>
                  </a:lnTo>
                  <a:lnTo>
                    <a:pt x="52" y="259"/>
                  </a:lnTo>
                  <a:lnTo>
                    <a:pt x="50" y="251"/>
                  </a:lnTo>
                  <a:lnTo>
                    <a:pt x="50" y="242"/>
                  </a:lnTo>
                  <a:lnTo>
                    <a:pt x="53" y="236"/>
                  </a:lnTo>
                  <a:lnTo>
                    <a:pt x="55" y="236"/>
                  </a:lnTo>
                  <a:lnTo>
                    <a:pt x="57" y="236"/>
                  </a:lnTo>
                  <a:lnTo>
                    <a:pt x="50" y="150"/>
                  </a:lnTo>
                  <a:lnTo>
                    <a:pt x="2" y="245"/>
                  </a:lnTo>
                  <a:lnTo>
                    <a:pt x="0" y="242"/>
                  </a:lnTo>
                  <a:lnTo>
                    <a:pt x="55" y="133"/>
                  </a:lnTo>
                  <a:lnTo>
                    <a:pt x="25" y="143"/>
                  </a:lnTo>
                  <a:lnTo>
                    <a:pt x="25" y="135"/>
                  </a:lnTo>
                  <a:lnTo>
                    <a:pt x="55" y="126"/>
                  </a:lnTo>
                  <a:lnTo>
                    <a:pt x="17" y="63"/>
                  </a:lnTo>
                  <a:lnTo>
                    <a:pt x="17" y="59"/>
                  </a:lnTo>
                  <a:lnTo>
                    <a:pt x="21" y="59"/>
                  </a:lnTo>
                  <a:lnTo>
                    <a:pt x="57" y="122"/>
                  </a:lnTo>
                  <a:lnTo>
                    <a:pt x="57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2" name="Freeform 85"/>
            <p:cNvSpPr>
              <a:spLocks/>
            </p:cNvSpPr>
            <p:nvPr/>
          </p:nvSpPr>
          <p:spPr bwMode="auto">
            <a:xfrm flipH="1">
              <a:off x="8613775" y="5861050"/>
              <a:ext cx="87313" cy="171450"/>
            </a:xfrm>
            <a:custGeom>
              <a:avLst/>
              <a:gdLst>
                <a:gd name="T0" fmla="*/ 42 w 110"/>
                <a:gd name="T1" fmla="*/ 76 h 215"/>
                <a:gd name="T2" fmla="*/ 40 w 110"/>
                <a:gd name="T3" fmla="*/ 76 h 215"/>
                <a:gd name="T4" fmla="*/ 38 w 110"/>
                <a:gd name="T5" fmla="*/ 75 h 215"/>
                <a:gd name="T6" fmla="*/ 34 w 110"/>
                <a:gd name="T7" fmla="*/ 71 h 215"/>
                <a:gd name="T8" fmla="*/ 32 w 110"/>
                <a:gd name="T9" fmla="*/ 67 h 215"/>
                <a:gd name="T10" fmla="*/ 36 w 110"/>
                <a:gd name="T11" fmla="*/ 59 h 215"/>
                <a:gd name="T12" fmla="*/ 42 w 110"/>
                <a:gd name="T13" fmla="*/ 54 h 215"/>
                <a:gd name="T14" fmla="*/ 45 w 110"/>
                <a:gd name="T15" fmla="*/ 54 h 215"/>
                <a:gd name="T16" fmla="*/ 47 w 110"/>
                <a:gd name="T17" fmla="*/ 56 h 215"/>
                <a:gd name="T18" fmla="*/ 51 w 110"/>
                <a:gd name="T19" fmla="*/ 59 h 215"/>
                <a:gd name="T20" fmla="*/ 53 w 110"/>
                <a:gd name="T21" fmla="*/ 67 h 215"/>
                <a:gd name="T22" fmla="*/ 51 w 110"/>
                <a:gd name="T23" fmla="*/ 69 h 215"/>
                <a:gd name="T24" fmla="*/ 47 w 110"/>
                <a:gd name="T25" fmla="*/ 73 h 215"/>
                <a:gd name="T26" fmla="*/ 45 w 110"/>
                <a:gd name="T27" fmla="*/ 73 h 215"/>
                <a:gd name="T28" fmla="*/ 44 w 110"/>
                <a:gd name="T29" fmla="*/ 75 h 215"/>
                <a:gd name="T30" fmla="*/ 44 w 110"/>
                <a:gd name="T31" fmla="*/ 118 h 215"/>
                <a:gd name="T32" fmla="*/ 89 w 110"/>
                <a:gd name="T33" fmla="*/ 25 h 215"/>
                <a:gd name="T34" fmla="*/ 85 w 110"/>
                <a:gd name="T35" fmla="*/ 21 h 215"/>
                <a:gd name="T36" fmla="*/ 83 w 110"/>
                <a:gd name="T37" fmla="*/ 10 h 215"/>
                <a:gd name="T38" fmla="*/ 85 w 110"/>
                <a:gd name="T39" fmla="*/ 4 h 215"/>
                <a:gd name="T40" fmla="*/ 91 w 110"/>
                <a:gd name="T41" fmla="*/ 2 h 215"/>
                <a:gd name="T42" fmla="*/ 97 w 110"/>
                <a:gd name="T43" fmla="*/ 0 h 215"/>
                <a:gd name="T44" fmla="*/ 104 w 110"/>
                <a:gd name="T45" fmla="*/ 2 h 215"/>
                <a:gd name="T46" fmla="*/ 108 w 110"/>
                <a:gd name="T47" fmla="*/ 4 h 215"/>
                <a:gd name="T48" fmla="*/ 110 w 110"/>
                <a:gd name="T49" fmla="*/ 8 h 215"/>
                <a:gd name="T50" fmla="*/ 110 w 110"/>
                <a:gd name="T51" fmla="*/ 14 h 215"/>
                <a:gd name="T52" fmla="*/ 110 w 110"/>
                <a:gd name="T53" fmla="*/ 18 h 215"/>
                <a:gd name="T54" fmla="*/ 108 w 110"/>
                <a:gd name="T55" fmla="*/ 21 h 215"/>
                <a:gd name="T56" fmla="*/ 106 w 110"/>
                <a:gd name="T57" fmla="*/ 23 h 215"/>
                <a:gd name="T58" fmla="*/ 102 w 110"/>
                <a:gd name="T59" fmla="*/ 25 h 215"/>
                <a:gd name="T60" fmla="*/ 97 w 110"/>
                <a:gd name="T61" fmla="*/ 27 h 215"/>
                <a:gd name="T62" fmla="*/ 47 w 110"/>
                <a:gd name="T63" fmla="*/ 120 h 215"/>
                <a:gd name="T64" fmla="*/ 83 w 110"/>
                <a:gd name="T65" fmla="*/ 116 h 215"/>
                <a:gd name="T66" fmla="*/ 82 w 110"/>
                <a:gd name="T67" fmla="*/ 124 h 215"/>
                <a:gd name="T68" fmla="*/ 45 w 110"/>
                <a:gd name="T69" fmla="*/ 130 h 215"/>
                <a:gd name="T70" fmla="*/ 97 w 110"/>
                <a:gd name="T71" fmla="*/ 211 h 215"/>
                <a:gd name="T72" fmla="*/ 95 w 110"/>
                <a:gd name="T73" fmla="*/ 215 h 215"/>
                <a:gd name="T74" fmla="*/ 44 w 110"/>
                <a:gd name="T75" fmla="*/ 132 h 215"/>
                <a:gd name="T76" fmla="*/ 44 w 110"/>
                <a:gd name="T77" fmla="*/ 202 h 215"/>
                <a:gd name="T78" fmla="*/ 38 w 110"/>
                <a:gd name="T79" fmla="*/ 191 h 215"/>
                <a:gd name="T80" fmla="*/ 38 w 110"/>
                <a:gd name="T81" fmla="*/ 141 h 215"/>
                <a:gd name="T82" fmla="*/ 23 w 110"/>
                <a:gd name="T83" fmla="*/ 172 h 215"/>
                <a:gd name="T84" fmla="*/ 21 w 110"/>
                <a:gd name="T85" fmla="*/ 168 h 215"/>
                <a:gd name="T86" fmla="*/ 38 w 110"/>
                <a:gd name="T87" fmla="*/ 132 h 215"/>
                <a:gd name="T88" fmla="*/ 11 w 110"/>
                <a:gd name="T89" fmla="*/ 143 h 215"/>
                <a:gd name="T90" fmla="*/ 9 w 110"/>
                <a:gd name="T91" fmla="*/ 132 h 215"/>
                <a:gd name="T92" fmla="*/ 38 w 110"/>
                <a:gd name="T93" fmla="*/ 124 h 215"/>
                <a:gd name="T94" fmla="*/ 2 w 110"/>
                <a:gd name="T95" fmla="*/ 61 h 215"/>
                <a:gd name="T96" fmla="*/ 0 w 110"/>
                <a:gd name="T97" fmla="*/ 59 h 215"/>
                <a:gd name="T98" fmla="*/ 4 w 110"/>
                <a:gd name="T99" fmla="*/ 57 h 215"/>
                <a:gd name="T100" fmla="*/ 42 w 110"/>
                <a:gd name="T101" fmla="*/ 122 h 215"/>
                <a:gd name="T102" fmla="*/ 42 w 110"/>
                <a:gd name="T103" fmla="*/ 76 h 215"/>
                <a:gd name="T104" fmla="*/ 42 w 110"/>
                <a:gd name="T105" fmla="*/ 7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" h="215">
                  <a:moveTo>
                    <a:pt x="42" y="76"/>
                  </a:moveTo>
                  <a:lnTo>
                    <a:pt x="40" y="76"/>
                  </a:lnTo>
                  <a:lnTo>
                    <a:pt x="38" y="75"/>
                  </a:lnTo>
                  <a:lnTo>
                    <a:pt x="34" y="71"/>
                  </a:lnTo>
                  <a:lnTo>
                    <a:pt x="32" y="67"/>
                  </a:lnTo>
                  <a:lnTo>
                    <a:pt x="36" y="59"/>
                  </a:lnTo>
                  <a:lnTo>
                    <a:pt x="42" y="54"/>
                  </a:lnTo>
                  <a:lnTo>
                    <a:pt x="45" y="54"/>
                  </a:lnTo>
                  <a:lnTo>
                    <a:pt x="47" y="56"/>
                  </a:lnTo>
                  <a:lnTo>
                    <a:pt x="51" y="59"/>
                  </a:lnTo>
                  <a:lnTo>
                    <a:pt x="53" y="67"/>
                  </a:lnTo>
                  <a:lnTo>
                    <a:pt x="51" y="69"/>
                  </a:lnTo>
                  <a:lnTo>
                    <a:pt x="47" y="73"/>
                  </a:lnTo>
                  <a:lnTo>
                    <a:pt x="45" y="73"/>
                  </a:lnTo>
                  <a:lnTo>
                    <a:pt x="44" y="75"/>
                  </a:lnTo>
                  <a:lnTo>
                    <a:pt x="44" y="118"/>
                  </a:lnTo>
                  <a:lnTo>
                    <a:pt x="89" y="25"/>
                  </a:lnTo>
                  <a:lnTo>
                    <a:pt x="85" y="21"/>
                  </a:lnTo>
                  <a:lnTo>
                    <a:pt x="83" y="10"/>
                  </a:lnTo>
                  <a:lnTo>
                    <a:pt x="85" y="4"/>
                  </a:lnTo>
                  <a:lnTo>
                    <a:pt x="91" y="2"/>
                  </a:lnTo>
                  <a:lnTo>
                    <a:pt x="97" y="0"/>
                  </a:lnTo>
                  <a:lnTo>
                    <a:pt x="104" y="2"/>
                  </a:lnTo>
                  <a:lnTo>
                    <a:pt x="108" y="4"/>
                  </a:lnTo>
                  <a:lnTo>
                    <a:pt x="110" y="8"/>
                  </a:lnTo>
                  <a:lnTo>
                    <a:pt x="110" y="14"/>
                  </a:lnTo>
                  <a:lnTo>
                    <a:pt x="110" y="18"/>
                  </a:lnTo>
                  <a:lnTo>
                    <a:pt x="108" y="21"/>
                  </a:lnTo>
                  <a:lnTo>
                    <a:pt x="106" y="23"/>
                  </a:lnTo>
                  <a:lnTo>
                    <a:pt x="102" y="25"/>
                  </a:lnTo>
                  <a:lnTo>
                    <a:pt x="97" y="27"/>
                  </a:lnTo>
                  <a:lnTo>
                    <a:pt x="47" y="120"/>
                  </a:lnTo>
                  <a:lnTo>
                    <a:pt x="83" y="116"/>
                  </a:lnTo>
                  <a:lnTo>
                    <a:pt x="82" y="124"/>
                  </a:lnTo>
                  <a:lnTo>
                    <a:pt x="45" y="130"/>
                  </a:lnTo>
                  <a:lnTo>
                    <a:pt x="97" y="211"/>
                  </a:lnTo>
                  <a:lnTo>
                    <a:pt x="95" y="215"/>
                  </a:lnTo>
                  <a:lnTo>
                    <a:pt x="44" y="132"/>
                  </a:lnTo>
                  <a:lnTo>
                    <a:pt x="44" y="202"/>
                  </a:lnTo>
                  <a:lnTo>
                    <a:pt x="38" y="191"/>
                  </a:lnTo>
                  <a:lnTo>
                    <a:pt x="38" y="141"/>
                  </a:lnTo>
                  <a:lnTo>
                    <a:pt x="23" y="172"/>
                  </a:lnTo>
                  <a:lnTo>
                    <a:pt x="21" y="168"/>
                  </a:lnTo>
                  <a:lnTo>
                    <a:pt x="38" y="132"/>
                  </a:lnTo>
                  <a:lnTo>
                    <a:pt x="11" y="143"/>
                  </a:lnTo>
                  <a:lnTo>
                    <a:pt x="9" y="132"/>
                  </a:lnTo>
                  <a:lnTo>
                    <a:pt x="38" y="124"/>
                  </a:lnTo>
                  <a:lnTo>
                    <a:pt x="2" y="61"/>
                  </a:lnTo>
                  <a:lnTo>
                    <a:pt x="0" y="59"/>
                  </a:lnTo>
                  <a:lnTo>
                    <a:pt x="4" y="57"/>
                  </a:lnTo>
                  <a:lnTo>
                    <a:pt x="42" y="122"/>
                  </a:lnTo>
                  <a:lnTo>
                    <a:pt x="42" y="76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3" name="Freeform 86"/>
            <p:cNvSpPr>
              <a:spLocks/>
            </p:cNvSpPr>
            <p:nvPr/>
          </p:nvSpPr>
          <p:spPr bwMode="auto">
            <a:xfrm flipH="1">
              <a:off x="7632700" y="5927725"/>
              <a:ext cx="101600" cy="204788"/>
            </a:xfrm>
            <a:custGeom>
              <a:avLst/>
              <a:gdLst>
                <a:gd name="T0" fmla="*/ 59 w 128"/>
                <a:gd name="T1" fmla="*/ 76 h 259"/>
                <a:gd name="T2" fmla="*/ 54 w 128"/>
                <a:gd name="T3" fmla="*/ 74 h 259"/>
                <a:gd name="T4" fmla="*/ 52 w 128"/>
                <a:gd name="T5" fmla="*/ 67 h 259"/>
                <a:gd name="T6" fmla="*/ 52 w 128"/>
                <a:gd name="T7" fmla="*/ 57 h 259"/>
                <a:gd name="T8" fmla="*/ 59 w 128"/>
                <a:gd name="T9" fmla="*/ 53 h 259"/>
                <a:gd name="T10" fmla="*/ 61 w 128"/>
                <a:gd name="T11" fmla="*/ 53 h 259"/>
                <a:gd name="T12" fmla="*/ 65 w 128"/>
                <a:gd name="T13" fmla="*/ 55 h 259"/>
                <a:gd name="T14" fmla="*/ 67 w 128"/>
                <a:gd name="T15" fmla="*/ 59 h 259"/>
                <a:gd name="T16" fmla="*/ 69 w 128"/>
                <a:gd name="T17" fmla="*/ 67 h 259"/>
                <a:gd name="T18" fmla="*/ 65 w 128"/>
                <a:gd name="T19" fmla="*/ 72 h 259"/>
                <a:gd name="T20" fmla="*/ 61 w 128"/>
                <a:gd name="T21" fmla="*/ 74 h 259"/>
                <a:gd name="T22" fmla="*/ 61 w 128"/>
                <a:gd name="T23" fmla="*/ 118 h 259"/>
                <a:gd name="T24" fmla="*/ 105 w 128"/>
                <a:gd name="T25" fmla="*/ 25 h 259"/>
                <a:gd name="T26" fmla="*/ 103 w 128"/>
                <a:gd name="T27" fmla="*/ 19 h 259"/>
                <a:gd name="T28" fmla="*/ 99 w 128"/>
                <a:gd name="T29" fmla="*/ 10 h 259"/>
                <a:gd name="T30" fmla="*/ 103 w 128"/>
                <a:gd name="T31" fmla="*/ 4 h 259"/>
                <a:gd name="T32" fmla="*/ 107 w 128"/>
                <a:gd name="T33" fmla="*/ 2 h 259"/>
                <a:gd name="T34" fmla="*/ 113 w 128"/>
                <a:gd name="T35" fmla="*/ 0 h 259"/>
                <a:gd name="T36" fmla="*/ 120 w 128"/>
                <a:gd name="T37" fmla="*/ 2 h 259"/>
                <a:gd name="T38" fmla="*/ 126 w 128"/>
                <a:gd name="T39" fmla="*/ 4 h 259"/>
                <a:gd name="T40" fmla="*/ 128 w 128"/>
                <a:gd name="T41" fmla="*/ 8 h 259"/>
                <a:gd name="T42" fmla="*/ 128 w 128"/>
                <a:gd name="T43" fmla="*/ 13 h 259"/>
                <a:gd name="T44" fmla="*/ 126 w 128"/>
                <a:gd name="T45" fmla="*/ 17 h 259"/>
                <a:gd name="T46" fmla="*/ 124 w 128"/>
                <a:gd name="T47" fmla="*/ 23 h 259"/>
                <a:gd name="T48" fmla="*/ 114 w 128"/>
                <a:gd name="T49" fmla="*/ 25 h 259"/>
                <a:gd name="T50" fmla="*/ 65 w 128"/>
                <a:gd name="T51" fmla="*/ 120 h 259"/>
                <a:gd name="T52" fmla="*/ 99 w 128"/>
                <a:gd name="T53" fmla="*/ 112 h 259"/>
                <a:gd name="T54" fmla="*/ 99 w 128"/>
                <a:gd name="T55" fmla="*/ 124 h 259"/>
                <a:gd name="T56" fmla="*/ 65 w 128"/>
                <a:gd name="T57" fmla="*/ 129 h 259"/>
                <a:gd name="T58" fmla="*/ 114 w 128"/>
                <a:gd name="T59" fmla="*/ 211 h 259"/>
                <a:gd name="T60" fmla="*/ 111 w 128"/>
                <a:gd name="T61" fmla="*/ 215 h 259"/>
                <a:gd name="T62" fmla="*/ 61 w 128"/>
                <a:gd name="T63" fmla="*/ 131 h 259"/>
                <a:gd name="T64" fmla="*/ 61 w 128"/>
                <a:gd name="T65" fmla="*/ 236 h 259"/>
                <a:gd name="T66" fmla="*/ 61 w 128"/>
                <a:gd name="T67" fmla="*/ 236 h 259"/>
                <a:gd name="T68" fmla="*/ 65 w 128"/>
                <a:gd name="T69" fmla="*/ 238 h 259"/>
                <a:gd name="T70" fmla="*/ 69 w 128"/>
                <a:gd name="T71" fmla="*/ 240 h 259"/>
                <a:gd name="T72" fmla="*/ 71 w 128"/>
                <a:gd name="T73" fmla="*/ 249 h 259"/>
                <a:gd name="T74" fmla="*/ 67 w 128"/>
                <a:gd name="T75" fmla="*/ 255 h 259"/>
                <a:gd name="T76" fmla="*/ 61 w 128"/>
                <a:gd name="T77" fmla="*/ 259 h 259"/>
                <a:gd name="T78" fmla="*/ 52 w 128"/>
                <a:gd name="T79" fmla="*/ 257 h 259"/>
                <a:gd name="T80" fmla="*/ 50 w 128"/>
                <a:gd name="T81" fmla="*/ 249 h 259"/>
                <a:gd name="T82" fmla="*/ 50 w 128"/>
                <a:gd name="T83" fmla="*/ 240 h 259"/>
                <a:gd name="T84" fmla="*/ 52 w 128"/>
                <a:gd name="T85" fmla="*/ 238 h 259"/>
                <a:gd name="T86" fmla="*/ 54 w 128"/>
                <a:gd name="T87" fmla="*/ 234 h 259"/>
                <a:gd name="T88" fmla="*/ 56 w 128"/>
                <a:gd name="T89" fmla="*/ 236 h 259"/>
                <a:gd name="T90" fmla="*/ 52 w 128"/>
                <a:gd name="T91" fmla="*/ 148 h 259"/>
                <a:gd name="T92" fmla="*/ 4 w 128"/>
                <a:gd name="T93" fmla="*/ 245 h 259"/>
                <a:gd name="T94" fmla="*/ 0 w 128"/>
                <a:gd name="T95" fmla="*/ 240 h 259"/>
                <a:gd name="T96" fmla="*/ 54 w 128"/>
                <a:gd name="T97" fmla="*/ 131 h 259"/>
                <a:gd name="T98" fmla="*/ 27 w 128"/>
                <a:gd name="T99" fmla="*/ 143 h 259"/>
                <a:gd name="T100" fmla="*/ 25 w 128"/>
                <a:gd name="T101" fmla="*/ 131 h 259"/>
                <a:gd name="T102" fmla="*/ 54 w 128"/>
                <a:gd name="T103" fmla="*/ 124 h 259"/>
                <a:gd name="T104" fmla="*/ 19 w 128"/>
                <a:gd name="T105" fmla="*/ 61 h 259"/>
                <a:gd name="T106" fmla="*/ 19 w 128"/>
                <a:gd name="T107" fmla="*/ 57 h 259"/>
                <a:gd name="T108" fmla="*/ 21 w 128"/>
                <a:gd name="T109" fmla="*/ 57 h 259"/>
                <a:gd name="T110" fmla="*/ 59 w 128"/>
                <a:gd name="T111" fmla="*/ 122 h 259"/>
                <a:gd name="T112" fmla="*/ 59 w 128"/>
                <a:gd name="T113" fmla="*/ 76 h 259"/>
                <a:gd name="T114" fmla="*/ 59 w 128"/>
                <a:gd name="T115" fmla="*/ 7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59">
                  <a:moveTo>
                    <a:pt x="59" y="76"/>
                  </a:moveTo>
                  <a:lnTo>
                    <a:pt x="54" y="74"/>
                  </a:lnTo>
                  <a:lnTo>
                    <a:pt x="52" y="67"/>
                  </a:lnTo>
                  <a:lnTo>
                    <a:pt x="52" y="57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5" y="55"/>
                  </a:lnTo>
                  <a:lnTo>
                    <a:pt x="67" y="59"/>
                  </a:lnTo>
                  <a:lnTo>
                    <a:pt x="69" y="67"/>
                  </a:lnTo>
                  <a:lnTo>
                    <a:pt x="65" y="72"/>
                  </a:lnTo>
                  <a:lnTo>
                    <a:pt x="61" y="74"/>
                  </a:lnTo>
                  <a:lnTo>
                    <a:pt x="61" y="118"/>
                  </a:lnTo>
                  <a:lnTo>
                    <a:pt x="105" y="25"/>
                  </a:lnTo>
                  <a:lnTo>
                    <a:pt x="103" y="19"/>
                  </a:lnTo>
                  <a:lnTo>
                    <a:pt x="99" y="10"/>
                  </a:lnTo>
                  <a:lnTo>
                    <a:pt x="103" y="4"/>
                  </a:lnTo>
                  <a:lnTo>
                    <a:pt x="107" y="2"/>
                  </a:lnTo>
                  <a:lnTo>
                    <a:pt x="113" y="0"/>
                  </a:lnTo>
                  <a:lnTo>
                    <a:pt x="120" y="2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13"/>
                  </a:lnTo>
                  <a:lnTo>
                    <a:pt x="126" y="17"/>
                  </a:lnTo>
                  <a:lnTo>
                    <a:pt x="124" y="23"/>
                  </a:lnTo>
                  <a:lnTo>
                    <a:pt x="114" y="25"/>
                  </a:lnTo>
                  <a:lnTo>
                    <a:pt x="65" y="120"/>
                  </a:lnTo>
                  <a:lnTo>
                    <a:pt x="99" y="112"/>
                  </a:lnTo>
                  <a:lnTo>
                    <a:pt x="99" y="124"/>
                  </a:lnTo>
                  <a:lnTo>
                    <a:pt x="65" y="129"/>
                  </a:lnTo>
                  <a:lnTo>
                    <a:pt x="114" y="211"/>
                  </a:lnTo>
                  <a:lnTo>
                    <a:pt x="111" y="215"/>
                  </a:lnTo>
                  <a:lnTo>
                    <a:pt x="61" y="131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65" y="238"/>
                  </a:lnTo>
                  <a:lnTo>
                    <a:pt x="69" y="240"/>
                  </a:lnTo>
                  <a:lnTo>
                    <a:pt x="71" y="249"/>
                  </a:lnTo>
                  <a:lnTo>
                    <a:pt x="67" y="255"/>
                  </a:lnTo>
                  <a:lnTo>
                    <a:pt x="61" y="259"/>
                  </a:lnTo>
                  <a:lnTo>
                    <a:pt x="52" y="257"/>
                  </a:lnTo>
                  <a:lnTo>
                    <a:pt x="50" y="249"/>
                  </a:lnTo>
                  <a:lnTo>
                    <a:pt x="50" y="240"/>
                  </a:lnTo>
                  <a:lnTo>
                    <a:pt x="52" y="238"/>
                  </a:lnTo>
                  <a:lnTo>
                    <a:pt x="54" y="234"/>
                  </a:lnTo>
                  <a:lnTo>
                    <a:pt x="56" y="236"/>
                  </a:lnTo>
                  <a:lnTo>
                    <a:pt x="52" y="148"/>
                  </a:lnTo>
                  <a:lnTo>
                    <a:pt x="4" y="245"/>
                  </a:lnTo>
                  <a:lnTo>
                    <a:pt x="0" y="240"/>
                  </a:lnTo>
                  <a:lnTo>
                    <a:pt x="54" y="131"/>
                  </a:lnTo>
                  <a:lnTo>
                    <a:pt x="27" y="143"/>
                  </a:lnTo>
                  <a:lnTo>
                    <a:pt x="25" y="131"/>
                  </a:lnTo>
                  <a:lnTo>
                    <a:pt x="54" y="124"/>
                  </a:lnTo>
                  <a:lnTo>
                    <a:pt x="19" y="61"/>
                  </a:lnTo>
                  <a:lnTo>
                    <a:pt x="19" y="57"/>
                  </a:lnTo>
                  <a:lnTo>
                    <a:pt x="21" y="57"/>
                  </a:lnTo>
                  <a:lnTo>
                    <a:pt x="59" y="122"/>
                  </a:lnTo>
                  <a:lnTo>
                    <a:pt x="59" y="76"/>
                  </a:lnTo>
                  <a:lnTo>
                    <a:pt x="59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4" name="Freeform 87"/>
            <p:cNvSpPr>
              <a:spLocks/>
            </p:cNvSpPr>
            <p:nvPr/>
          </p:nvSpPr>
          <p:spPr bwMode="auto">
            <a:xfrm flipH="1">
              <a:off x="7629525" y="4559300"/>
              <a:ext cx="101600" cy="206375"/>
            </a:xfrm>
            <a:custGeom>
              <a:avLst/>
              <a:gdLst>
                <a:gd name="T0" fmla="*/ 57 w 128"/>
                <a:gd name="T1" fmla="*/ 76 h 260"/>
                <a:gd name="T2" fmla="*/ 53 w 128"/>
                <a:gd name="T3" fmla="*/ 74 h 260"/>
                <a:gd name="T4" fmla="*/ 50 w 128"/>
                <a:gd name="T5" fmla="*/ 68 h 260"/>
                <a:gd name="T6" fmla="*/ 50 w 128"/>
                <a:gd name="T7" fmla="*/ 61 h 260"/>
                <a:gd name="T8" fmla="*/ 52 w 128"/>
                <a:gd name="T9" fmla="*/ 57 h 260"/>
                <a:gd name="T10" fmla="*/ 53 w 128"/>
                <a:gd name="T11" fmla="*/ 55 h 260"/>
                <a:gd name="T12" fmla="*/ 57 w 128"/>
                <a:gd name="T13" fmla="*/ 55 h 260"/>
                <a:gd name="T14" fmla="*/ 65 w 128"/>
                <a:gd name="T15" fmla="*/ 57 h 260"/>
                <a:gd name="T16" fmla="*/ 69 w 128"/>
                <a:gd name="T17" fmla="*/ 66 h 260"/>
                <a:gd name="T18" fmla="*/ 63 w 128"/>
                <a:gd name="T19" fmla="*/ 74 h 260"/>
                <a:gd name="T20" fmla="*/ 61 w 128"/>
                <a:gd name="T21" fmla="*/ 76 h 260"/>
                <a:gd name="T22" fmla="*/ 61 w 128"/>
                <a:gd name="T23" fmla="*/ 120 h 260"/>
                <a:gd name="T24" fmla="*/ 107 w 128"/>
                <a:gd name="T25" fmla="*/ 25 h 260"/>
                <a:gd name="T26" fmla="*/ 101 w 128"/>
                <a:gd name="T27" fmla="*/ 21 h 260"/>
                <a:gd name="T28" fmla="*/ 101 w 128"/>
                <a:gd name="T29" fmla="*/ 11 h 260"/>
                <a:gd name="T30" fmla="*/ 101 w 128"/>
                <a:gd name="T31" fmla="*/ 4 h 260"/>
                <a:gd name="T32" fmla="*/ 107 w 128"/>
                <a:gd name="T33" fmla="*/ 2 h 260"/>
                <a:gd name="T34" fmla="*/ 112 w 128"/>
                <a:gd name="T35" fmla="*/ 0 h 260"/>
                <a:gd name="T36" fmla="*/ 122 w 128"/>
                <a:gd name="T37" fmla="*/ 2 h 260"/>
                <a:gd name="T38" fmla="*/ 126 w 128"/>
                <a:gd name="T39" fmla="*/ 4 h 260"/>
                <a:gd name="T40" fmla="*/ 128 w 128"/>
                <a:gd name="T41" fmla="*/ 9 h 260"/>
                <a:gd name="T42" fmla="*/ 128 w 128"/>
                <a:gd name="T43" fmla="*/ 15 h 260"/>
                <a:gd name="T44" fmla="*/ 128 w 128"/>
                <a:gd name="T45" fmla="*/ 19 h 260"/>
                <a:gd name="T46" fmla="*/ 122 w 128"/>
                <a:gd name="T47" fmla="*/ 25 h 260"/>
                <a:gd name="T48" fmla="*/ 114 w 128"/>
                <a:gd name="T49" fmla="*/ 26 h 260"/>
                <a:gd name="T50" fmla="*/ 65 w 128"/>
                <a:gd name="T51" fmla="*/ 122 h 260"/>
                <a:gd name="T52" fmla="*/ 101 w 128"/>
                <a:gd name="T53" fmla="*/ 116 h 260"/>
                <a:gd name="T54" fmla="*/ 99 w 128"/>
                <a:gd name="T55" fmla="*/ 125 h 260"/>
                <a:gd name="T56" fmla="*/ 63 w 128"/>
                <a:gd name="T57" fmla="*/ 131 h 260"/>
                <a:gd name="T58" fmla="*/ 114 w 128"/>
                <a:gd name="T59" fmla="*/ 213 h 260"/>
                <a:gd name="T60" fmla="*/ 110 w 128"/>
                <a:gd name="T61" fmla="*/ 217 h 260"/>
                <a:gd name="T62" fmla="*/ 61 w 128"/>
                <a:gd name="T63" fmla="*/ 133 h 260"/>
                <a:gd name="T64" fmla="*/ 57 w 128"/>
                <a:gd name="T65" fmla="*/ 236 h 260"/>
                <a:gd name="T66" fmla="*/ 59 w 128"/>
                <a:gd name="T67" fmla="*/ 236 h 260"/>
                <a:gd name="T68" fmla="*/ 63 w 128"/>
                <a:gd name="T69" fmla="*/ 237 h 260"/>
                <a:gd name="T70" fmla="*/ 69 w 128"/>
                <a:gd name="T71" fmla="*/ 243 h 260"/>
                <a:gd name="T72" fmla="*/ 71 w 128"/>
                <a:gd name="T73" fmla="*/ 251 h 260"/>
                <a:gd name="T74" fmla="*/ 67 w 128"/>
                <a:gd name="T75" fmla="*/ 256 h 260"/>
                <a:gd name="T76" fmla="*/ 61 w 128"/>
                <a:gd name="T77" fmla="*/ 260 h 260"/>
                <a:gd name="T78" fmla="*/ 52 w 128"/>
                <a:gd name="T79" fmla="*/ 258 h 260"/>
                <a:gd name="T80" fmla="*/ 50 w 128"/>
                <a:gd name="T81" fmla="*/ 251 h 260"/>
                <a:gd name="T82" fmla="*/ 50 w 128"/>
                <a:gd name="T83" fmla="*/ 239 h 260"/>
                <a:gd name="T84" fmla="*/ 53 w 128"/>
                <a:gd name="T85" fmla="*/ 237 h 260"/>
                <a:gd name="T86" fmla="*/ 55 w 128"/>
                <a:gd name="T87" fmla="*/ 234 h 260"/>
                <a:gd name="T88" fmla="*/ 57 w 128"/>
                <a:gd name="T89" fmla="*/ 236 h 260"/>
                <a:gd name="T90" fmla="*/ 50 w 128"/>
                <a:gd name="T91" fmla="*/ 152 h 260"/>
                <a:gd name="T92" fmla="*/ 2 w 128"/>
                <a:gd name="T93" fmla="*/ 245 h 260"/>
                <a:gd name="T94" fmla="*/ 0 w 128"/>
                <a:gd name="T95" fmla="*/ 243 h 260"/>
                <a:gd name="T96" fmla="*/ 55 w 128"/>
                <a:gd name="T97" fmla="*/ 131 h 260"/>
                <a:gd name="T98" fmla="*/ 25 w 128"/>
                <a:gd name="T99" fmla="*/ 142 h 260"/>
                <a:gd name="T100" fmla="*/ 25 w 128"/>
                <a:gd name="T101" fmla="*/ 133 h 260"/>
                <a:gd name="T102" fmla="*/ 55 w 128"/>
                <a:gd name="T103" fmla="*/ 123 h 260"/>
                <a:gd name="T104" fmla="*/ 17 w 128"/>
                <a:gd name="T105" fmla="*/ 61 h 260"/>
                <a:gd name="T106" fmla="*/ 17 w 128"/>
                <a:gd name="T107" fmla="*/ 59 h 260"/>
                <a:gd name="T108" fmla="*/ 21 w 128"/>
                <a:gd name="T109" fmla="*/ 59 h 260"/>
                <a:gd name="T110" fmla="*/ 57 w 128"/>
                <a:gd name="T111" fmla="*/ 122 h 260"/>
                <a:gd name="T112" fmla="*/ 57 w 128"/>
                <a:gd name="T113" fmla="*/ 76 h 260"/>
                <a:gd name="T114" fmla="*/ 57 w 128"/>
                <a:gd name="T115" fmla="*/ 7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0">
                  <a:moveTo>
                    <a:pt x="57" y="76"/>
                  </a:moveTo>
                  <a:lnTo>
                    <a:pt x="53" y="74"/>
                  </a:lnTo>
                  <a:lnTo>
                    <a:pt x="50" y="68"/>
                  </a:lnTo>
                  <a:lnTo>
                    <a:pt x="50" y="61"/>
                  </a:lnTo>
                  <a:lnTo>
                    <a:pt x="52" y="57"/>
                  </a:lnTo>
                  <a:lnTo>
                    <a:pt x="53" y="55"/>
                  </a:lnTo>
                  <a:lnTo>
                    <a:pt x="57" y="55"/>
                  </a:lnTo>
                  <a:lnTo>
                    <a:pt x="65" y="57"/>
                  </a:lnTo>
                  <a:lnTo>
                    <a:pt x="69" y="66"/>
                  </a:lnTo>
                  <a:lnTo>
                    <a:pt x="63" y="74"/>
                  </a:lnTo>
                  <a:lnTo>
                    <a:pt x="61" y="76"/>
                  </a:lnTo>
                  <a:lnTo>
                    <a:pt x="61" y="120"/>
                  </a:lnTo>
                  <a:lnTo>
                    <a:pt x="107" y="25"/>
                  </a:lnTo>
                  <a:lnTo>
                    <a:pt x="101" y="21"/>
                  </a:lnTo>
                  <a:lnTo>
                    <a:pt x="101" y="11"/>
                  </a:lnTo>
                  <a:lnTo>
                    <a:pt x="101" y="4"/>
                  </a:lnTo>
                  <a:lnTo>
                    <a:pt x="107" y="2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26" y="4"/>
                  </a:lnTo>
                  <a:lnTo>
                    <a:pt x="128" y="9"/>
                  </a:lnTo>
                  <a:lnTo>
                    <a:pt x="128" y="15"/>
                  </a:lnTo>
                  <a:lnTo>
                    <a:pt x="128" y="19"/>
                  </a:lnTo>
                  <a:lnTo>
                    <a:pt x="122" y="25"/>
                  </a:lnTo>
                  <a:lnTo>
                    <a:pt x="114" y="26"/>
                  </a:lnTo>
                  <a:lnTo>
                    <a:pt x="65" y="122"/>
                  </a:lnTo>
                  <a:lnTo>
                    <a:pt x="101" y="116"/>
                  </a:lnTo>
                  <a:lnTo>
                    <a:pt x="99" y="125"/>
                  </a:lnTo>
                  <a:lnTo>
                    <a:pt x="63" y="131"/>
                  </a:lnTo>
                  <a:lnTo>
                    <a:pt x="114" y="213"/>
                  </a:lnTo>
                  <a:lnTo>
                    <a:pt x="110" y="217"/>
                  </a:lnTo>
                  <a:lnTo>
                    <a:pt x="61" y="133"/>
                  </a:lnTo>
                  <a:lnTo>
                    <a:pt x="57" y="236"/>
                  </a:lnTo>
                  <a:lnTo>
                    <a:pt x="59" y="236"/>
                  </a:lnTo>
                  <a:lnTo>
                    <a:pt x="63" y="237"/>
                  </a:lnTo>
                  <a:lnTo>
                    <a:pt x="69" y="243"/>
                  </a:lnTo>
                  <a:lnTo>
                    <a:pt x="71" y="251"/>
                  </a:lnTo>
                  <a:lnTo>
                    <a:pt x="67" y="256"/>
                  </a:lnTo>
                  <a:lnTo>
                    <a:pt x="61" y="260"/>
                  </a:lnTo>
                  <a:lnTo>
                    <a:pt x="52" y="258"/>
                  </a:lnTo>
                  <a:lnTo>
                    <a:pt x="50" y="251"/>
                  </a:lnTo>
                  <a:lnTo>
                    <a:pt x="50" y="239"/>
                  </a:lnTo>
                  <a:lnTo>
                    <a:pt x="53" y="237"/>
                  </a:lnTo>
                  <a:lnTo>
                    <a:pt x="55" y="234"/>
                  </a:lnTo>
                  <a:lnTo>
                    <a:pt x="57" y="236"/>
                  </a:lnTo>
                  <a:lnTo>
                    <a:pt x="50" y="152"/>
                  </a:lnTo>
                  <a:lnTo>
                    <a:pt x="2" y="245"/>
                  </a:lnTo>
                  <a:lnTo>
                    <a:pt x="0" y="243"/>
                  </a:lnTo>
                  <a:lnTo>
                    <a:pt x="55" y="131"/>
                  </a:lnTo>
                  <a:lnTo>
                    <a:pt x="25" y="142"/>
                  </a:lnTo>
                  <a:lnTo>
                    <a:pt x="25" y="133"/>
                  </a:lnTo>
                  <a:lnTo>
                    <a:pt x="55" y="123"/>
                  </a:lnTo>
                  <a:lnTo>
                    <a:pt x="17" y="61"/>
                  </a:lnTo>
                  <a:lnTo>
                    <a:pt x="17" y="59"/>
                  </a:lnTo>
                  <a:lnTo>
                    <a:pt x="21" y="59"/>
                  </a:lnTo>
                  <a:lnTo>
                    <a:pt x="57" y="122"/>
                  </a:lnTo>
                  <a:lnTo>
                    <a:pt x="57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rgbClr val="D1C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5" name="Freeform 88"/>
            <p:cNvSpPr>
              <a:spLocks/>
            </p:cNvSpPr>
            <p:nvPr/>
          </p:nvSpPr>
          <p:spPr bwMode="auto">
            <a:xfrm flipH="1">
              <a:off x="8512175" y="5456238"/>
              <a:ext cx="101600" cy="204788"/>
            </a:xfrm>
            <a:custGeom>
              <a:avLst/>
              <a:gdLst>
                <a:gd name="T0" fmla="*/ 57 w 127"/>
                <a:gd name="T1" fmla="*/ 74 h 259"/>
                <a:gd name="T2" fmla="*/ 53 w 127"/>
                <a:gd name="T3" fmla="*/ 72 h 259"/>
                <a:gd name="T4" fmla="*/ 49 w 127"/>
                <a:gd name="T5" fmla="*/ 67 h 259"/>
                <a:gd name="T6" fmla="*/ 49 w 127"/>
                <a:gd name="T7" fmla="*/ 59 h 259"/>
                <a:gd name="T8" fmla="*/ 51 w 127"/>
                <a:gd name="T9" fmla="*/ 55 h 259"/>
                <a:gd name="T10" fmla="*/ 55 w 127"/>
                <a:gd name="T11" fmla="*/ 53 h 259"/>
                <a:gd name="T12" fmla="*/ 59 w 127"/>
                <a:gd name="T13" fmla="*/ 53 h 259"/>
                <a:gd name="T14" fmla="*/ 65 w 127"/>
                <a:gd name="T15" fmla="*/ 55 h 259"/>
                <a:gd name="T16" fmla="*/ 67 w 127"/>
                <a:gd name="T17" fmla="*/ 65 h 259"/>
                <a:gd name="T18" fmla="*/ 65 w 127"/>
                <a:gd name="T19" fmla="*/ 72 h 259"/>
                <a:gd name="T20" fmla="*/ 61 w 127"/>
                <a:gd name="T21" fmla="*/ 74 h 259"/>
                <a:gd name="T22" fmla="*/ 61 w 127"/>
                <a:gd name="T23" fmla="*/ 118 h 259"/>
                <a:gd name="T24" fmla="*/ 107 w 127"/>
                <a:gd name="T25" fmla="*/ 23 h 259"/>
                <a:gd name="T26" fmla="*/ 103 w 127"/>
                <a:gd name="T27" fmla="*/ 19 h 259"/>
                <a:gd name="T28" fmla="*/ 101 w 127"/>
                <a:gd name="T29" fmla="*/ 10 h 259"/>
                <a:gd name="T30" fmla="*/ 103 w 127"/>
                <a:gd name="T31" fmla="*/ 2 h 259"/>
                <a:gd name="T32" fmla="*/ 107 w 127"/>
                <a:gd name="T33" fmla="*/ 0 h 259"/>
                <a:gd name="T34" fmla="*/ 112 w 127"/>
                <a:gd name="T35" fmla="*/ 0 h 259"/>
                <a:gd name="T36" fmla="*/ 120 w 127"/>
                <a:gd name="T37" fmla="*/ 2 h 259"/>
                <a:gd name="T38" fmla="*/ 124 w 127"/>
                <a:gd name="T39" fmla="*/ 4 h 259"/>
                <a:gd name="T40" fmla="*/ 127 w 127"/>
                <a:gd name="T41" fmla="*/ 8 h 259"/>
                <a:gd name="T42" fmla="*/ 127 w 127"/>
                <a:gd name="T43" fmla="*/ 13 h 259"/>
                <a:gd name="T44" fmla="*/ 126 w 127"/>
                <a:gd name="T45" fmla="*/ 17 h 259"/>
                <a:gd name="T46" fmla="*/ 124 w 127"/>
                <a:gd name="T47" fmla="*/ 19 h 259"/>
                <a:gd name="T48" fmla="*/ 122 w 127"/>
                <a:gd name="T49" fmla="*/ 23 h 259"/>
                <a:gd name="T50" fmla="*/ 118 w 127"/>
                <a:gd name="T51" fmla="*/ 25 h 259"/>
                <a:gd name="T52" fmla="*/ 114 w 127"/>
                <a:gd name="T53" fmla="*/ 25 h 259"/>
                <a:gd name="T54" fmla="*/ 63 w 127"/>
                <a:gd name="T55" fmla="*/ 120 h 259"/>
                <a:gd name="T56" fmla="*/ 101 w 127"/>
                <a:gd name="T57" fmla="*/ 114 h 259"/>
                <a:gd name="T58" fmla="*/ 99 w 127"/>
                <a:gd name="T59" fmla="*/ 124 h 259"/>
                <a:gd name="T60" fmla="*/ 63 w 127"/>
                <a:gd name="T61" fmla="*/ 129 h 259"/>
                <a:gd name="T62" fmla="*/ 114 w 127"/>
                <a:gd name="T63" fmla="*/ 211 h 259"/>
                <a:gd name="T64" fmla="*/ 110 w 127"/>
                <a:gd name="T65" fmla="*/ 215 h 259"/>
                <a:gd name="T66" fmla="*/ 61 w 127"/>
                <a:gd name="T67" fmla="*/ 131 h 259"/>
                <a:gd name="T68" fmla="*/ 59 w 127"/>
                <a:gd name="T69" fmla="*/ 234 h 259"/>
                <a:gd name="T70" fmla="*/ 61 w 127"/>
                <a:gd name="T71" fmla="*/ 234 h 259"/>
                <a:gd name="T72" fmla="*/ 65 w 127"/>
                <a:gd name="T73" fmla="*/ 236 h 259"/>
                <a:gd name="T74" fmla="*/ 68 w 127"/>
                <a:gd name="T75" fmla="*/ 240 h 259"/>
                <a:gd name="T76" fmla="*/ 72 w 127"/>
                <a:gd name="T77" fmla="*/ 249 h 259"/>
                <a:gd name="T78" fmla="*/ 67 w 127"/>
                <a:gd name="T79" fmla="*/ 255 h 259"/>
                <a:gd name="T80" fmla="*/ 61 w 127"/>
                <a:gd name="T81" fmla="*/ 259 h 259"/>
                <a:gd name="T82" fmla="*/ 51 w 127"/>
                <a:gd name="T83" fmla="*/ 257 h 259"/>
                <a:gd name="T84" fmla="*/ 49 w 127"/>
                <a:gd name="T85" fmla="*/ 249 h 259"/>
                <a:gd name="T86" fmla="*/ 49 w 127"/>
                <a:gd name="T87" fmla="*/ 240 h 259"/>
                <a:gd name="T88" fmla="*/ 53 w 127"/>
                <a:gd name="T89" fmla="*/ 234 h 259"/>
                <a:gd name="T90" fmla="*/ 55 w 127"/>
                <a:gd name="T91" fmla="*/ 234 h 259"/>
                <a:gd name="T92" fmla="*/ 57 w 127"/>
                <a:gd name="T93" fmla="*/ 234 h 259"/>
                <a:gd name="T94" fmla="*/ 49 w 127"/>
                <a:gd name="T95" fmla="*/ 148 h 259"/>
                <a:gd name="T96" fmla="*/ 2 w 127"/>
                <a:gd name="T97" fmla="*/ 243 h 259"/>
                <a:gd name="T98" fmla="*/ 0 w 127"/>
                <a:gd name="T99" fmla="*/ 240 h 259"/>
                <a:gd name="T100" fmla="*/ 51 w 127"/>
                <a:gd name="T101" fmla="*/ 129 h 259"/>
                <a:gd name="T102" fmla="*/ 25 w 127"/>
                <a:gd name="T103" fmla="*/ 143 h 259"/>
                <a:gd name="T104" fmla="*/ 25 w 127"/>
                <a:gd name="T105" fmla="*/ 131 h 259"/>
                <a:gd name="T106" fmla="*/ 55 w 127"/>
                <a:gd name="T107" fmla="*/ 124 h 259"/>
                <a:gd name="T108" fmla="*/ 17 w 127"/>
                <a:gd name="T109" fmla="*/ 59 h 259"/>
                <a:gd name="T110" fmla="*/ 17 w 127"/>
                <a:gd name="T111" fmla="*/ 57 h 259"/>
                <a:gd name="T112" fmla="*/ 21 w 127"/>
                <a:gd name="T113" fmla="*/ 57 h 259"/>
                <a:gd name="T114" fmla="*/ 59 w 127"/>
                <a:gd name="T115" fmla="*/ 120 h 259"/>
                <a:gd name="T116" fmla="*/ 57 w 127"/>
                <a:gd name="T117" fmla="*/ 74 h 259"/>
                <a:gd name="T118" fmla="*/ 57 w 127"/>
                <a:gd name="T119" fmla="*/ 7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7" h="259">
                  <a:moveTo>
                    <a:pt x="57" y="74"/>
                  </a:moveTo>
                  <a:lnTo>
                    <a:pt x="53" y="72"/>
                  </a:lnTo>
                  <a:lnTo>
                    <a:pt x="49" y="67"/>
                  </a:lnTo>
                  <a:lnTo>
                    <a:pt x="49" y="59"/>
                  </a:lnTo>
                  <a:lnTo>
                    <a:pt x="51" y="55"/>
                  </a:lnTo>
                  <a:lnTo>
                    <a:pt x="55" y="53"/>
                  </a:lnTo>
                  <a:lnTo>
                    <a:pt x="59" y="53"/>
                  </a:lnTo>
                  <a:lnTo>
                    <a:pt x="65" y="55"/>
                  </a:lnTo>
                  <a:lnTo>
                    <a:pt x="67" y="65"/>
                  </a:lnTo>
                  <a:lnTo>
                    <a:pt x="65" y="72"/>
                  </a:lnTo>
                  <a:lnTo>
                    <a:pt x="61" y="74"/>
                  </a:lnTo>
                  <a:lnTo>
                    <a:pt x="61" y="118"/>
                  </a:lnTo>
                  <a:lnTo>
                    <a:pt x="107" y="23"/>
                  </a:lnTo>
                  <a:lnTo>
                    <a:pt x="103" y="19"/>
                  </a:lnTo>
                  <a:lnTo>
                    <a:pt x="101" y="10"/>
                  </a:lnTo>
                  <a:lnTo>
                    <a:pt x="103" y="2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7" y="8"/>
                  </a:lnTo>
                  <a:lnTo>
                    <a:pt x="127" y="13"/>
                  </a:lnTo>
                  <a:lnTo>
                    <a:pt x="126" y="17"/>
                  </a:lnTo>
                  <a:lnTo>
                    <a:pt x="124" y="19"/>
                  </a:lnTo>
                  <a:lnTo>
                    <a:pt x="122" y="23"/>
                  </a:lnTo>
                  <a:lnTo>
                    <a:pt x="118" y="25"/>
                  </a:lnTo>
                  <a:lnTo>
                    <a:pt x="114" y="25"/>
                  </a:lnTo>
                  <a:lnTo>
                    <a:pt x="63" y="120"/>
                  </a:lnTo>
                  <a:lnTo>
                    <a:pt x="101" y="114"/>
                  </a:lnTo>
                  <a:lnTo>
                    <a:pt x="99" y="124"/>
                  </a:lnTo>
                  <a:lnTo>
                    <a:pt x="63" y="129"/>
                  </a:lnTo>
                  <a:lnTo>
                    <a:pt x="114" y="211"/>
                  </a:lnTo>
                  <a:lnTo>
                    <a:pt x="110" y="215"/>
                  </a:lnTo>
                  <a:lnTo>
                    <a:pt x="61" y="131"/>
                  </a:lnTo>
                  <a:lnTo>
                    <a:pt x="59" y="234"/>
                  </a:lnTo>
                  <a:lnTo>
                    <a:pt x="61" y="234"/>
                  </a:lnTo>
                  <a:lnTo>
                    <a:pt x="65" y="236"/>
                  </a:lnTo>
                  <a:lnTo>
                    <a:pt x="68" y="240"/>
                  </a:lnTo>
                  <a:lnTo>
                    <a:pt x="72" y="249"/>
                  </a:lnTo>
                  <a:lnTo>
                    <a:pt x="67" y="255"/>
                  </a:lnTo>
                  <a:lnTo>
                    <a:pt x="61" y="259"/>
                  </a:lnTo>
                  <a:lnTo>
                    <a:pt x="51" y="257"/>
                  </a:lnTo>
                  <a:lnTo>
                    <a:pt x="49" y="249"/>
                  </a:lnTo>
                  <a:lnTo>
                    <a:pt x="49" y="240"/>
                  </a:lnTo>
                  <a:lnTo>
                    <a:pt x="53" y="234"/>
                  </a:lnTo>
                  <a:lnTo>
                    <a:pt x="55" y="234"/>
                  </a:lnTo>
                  <a:lnTo>
                    <a:pt x="57" y="234"/>
                  </a:lnTo>
                  <a:lnTo>
                    <a:pt x="49" y="148"/>
                  </a:lnTo>
                  <a:lnTo>
                    <a:pt x="2" y="243"/>
                  </a:lnTo>
                  <a:lnTo>
                    <a:pt x="0" y="240"/>
                  </a:lnTo>
                  <a:lnTo>
                    <a:pt x="51" y="129"/>
                  </a:lnTo>
                  <a:lnTo>
                    <a:pt x="25" y="143"/>
                  </a:lnTo>
                  <a:lnTo>
                    <a:pt x="25" y="131"/>
                  </a:lnTo>
                  <a:lnTo>
                    <a:pt x="55" y="124"/>
                  </a:lnTo>
                  <a:lnTo>
                    <a:pt x="17" y="59"/>
                  </a:lnTo>
                  <a:lnTo>
                    <a:pt x="17" y="57"/>
                  </a:lnTo>
                  <a:lnTo>
                    <a:pt x="21" y="57"/>
                  </a:lnTo>
                  <a:lnTo>
                    <a:pt x="59" y="120"/>
                  </a:lnTo>
                  <a:lnTo>
                    <a:pt x="57" y="74"/>
                  </a:lnTo>
                  <a:lnTo>
                    <a:pt x="57" y="74"/>
                  </a:lnTo>
                  <a:close/>
                </a:path>
              </a:pathLst>
            </a:custGeom>
            <a:solidFill>
              <a:srgbClr val="FAF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6" name="Freeform 89"/>
            <p:cNvSpPr>
              <a:spLocks/>
            </p:cNvSpPr>
            <p:nvPr/>
          </p:nvSpPr>
          <p:spPr bwMode="auto">
            <a:xfrm flipH="1">
              <a:off x="8005763" y="4557713"/>
              <a:ext cx="90488" cy="127000"/>
            </a:xfrm>
            <a:custGeom>
              <a:avLst/>
              <a:gdLst>
                <a:gd name="T0" fmla="*/ 57 w 114"/>
                <a:gd name="T1" fmla="*/ 8 h 160"/>
                <a:gd name="T2" fmla="*/ 59 w 114"/>
                <a:gd name="T3" fmla="*/ 6 h 160"/>
                <a:gd name="T4" fmla="*/ 59 w 114"/>
                <a:gd name="T5" fmla="*/ 17 h 160"/>
                <a:gd name="T6" fmla="*/ 67 w 114"/>
                <a:gd name="T7" fmla="*/ 6 h 160"/>
                <a:gd name="T8" fmla="*/ 72 w 114"/>
                <a:gd name="T9" fmla="*/ 0 h 160"/>
                <a:gd name="T10" fmla="*/ 65 w 114"/>
                <a:gd name="T11" fmla="*/ 19 h 160"/>
                <a:gd name="T12" fmla="*/ 101 w 114"/>
                <a:gd name="T13" fmla="*/ 13 h 160"/>
                <a:gd name="T14" fmla="*/ 101 w 114"/>
                <a:gd name="T15" fmla="*/ 23 h 160"/>
                <a:gd name="T16" fmla="*/ 63 w 114"/>
                <a:gd name="T17" fmla="*/ 30 h 160"/>
                <a:gd name="T18" fmla="*/ 114 w 114"/>
                <a:gd name="T19" fmla="*/ 112 h 160"/>
                <a:gd name="T20" fmla="*/ 110 w 114"/>
                <a:gd name="T21" fmla="*/ 116 h 160"/>
                <a:gd name="T22" fmla="*/ 63 w 114"/>
                <a:gd name="T23" fmla="*/ 32 h 160"/>
                <a:gd name="T24" fmla="*/ 59 w 114"/>
                <a:gd name="T25" fmla="*/ 135 h 160"/>
                <a:gd name="T26" fmla="*/ 61 w 114"/>
                <a:gd name="T27" fmla="*/ 135 h 160"/>
                <a:gd name="T28" fmla="*/ 65 w 114"/>
                <a:gd name="T29" fmla="*/ 137 h 160"/>
                <a:gd name="T30" fmla="*/ 69 w 114"/>
                <a:gd name="T31" fmla="*/ 141 h 160"/>
                <a:gd name="T32" fmla="*/ 70 w 114"/>
                <a:gd name="T33" fmla="*/ 148 h 160"/>
                <a:gd name="T34" fmla="*/ 67 w 114"/>
                <a:gd name="T35" fmla="*/ 156 h 160"/>
                <a:gd name="T36" fmla="*/ 59 w 114"/>
                <a:gd name="T37" fmla="*/ 160 h 160"/>
                <a:gd name="T38" fmla="*/ 51 w 114"/>
                <a:gd name="T39" fmla="*/ 156 h 160"/>
                <a:gd name="T40" fmla="*/ 50 w 114"/>
                <a:gd name="T41" fmla="*/ 148 h 160"/>
                <a:gd name="T42" fmla="*/ 50 w 114"/>
                <a:gd name="T43" fmla="*/ 139 h 160"/>
                <a:gd name="T44" fmla="*/ 53 w 114"/>
                <a:gd name="T45" fmla="*/ 135 h 160"/>
                <a:gd name="T46" fmla="*/ 53 w 114"/>
                <a:gd name="T47" fmla="*/ 135 h 160"/>
                <a:gd name="T48" fmla="*/ 57 w 114"/>
                <a:gd name="T49" fmla="*/ 135 h 160"/>
                <a:gd name="T50" fmla="*/ 51 w 114"/>
                <a:gd name="T51" fmla="*/ 49 h 160"/>
                <a:gd name="T52" fmla="*/ 2 w 114"/>
                <a:gd name="T53" fmla="*/ 144 h 160"/>
                <a:gd name="T54" fmla="*/ 0 w 114"/>
                <a:gd name="T55" fmla="*/ 141 h 160"/>
                <a:gd name="T56" fmla="*/ 53 w 114"/>
                <a:gd name="T57" fmla="*/ 32 h 160"/>
                <a:gd name="T58" fmla="*/ 27 w 114"/>
                <a:gd name="T59" fmla="*/ 42 h 160"/>
                <a:gd name="T60" fmla="*/ 25 w 114"/>
                <a:gd name="T61" fmla="*/ 32 h 160"/>
                <a:gd name="T62" fmla="*/ 53 w 114"/>
                <a:gd name="T63" fmla="*/ 23 h 160"/>
                <a:gd name="T64" fmla="*/ 46 w 114"/>
                <a:gd name="T65" fmla="*/ 9 h 160"/>
                <a:gd name="T66" fmla="*/ 50 w 114"/>
                <a:gd name="T67" fmla="*/ 9 h 160"/>
                <a:gd name="T68" fmla="*/ 59 w 114"/>
                <a:gd name="T69" fmla="*/ 21 h 160"/>
                <a:gd name="T70" fmla="*/ 57 w 114"/>
                <a:gd name="T71" fmla="*/ 8 h 160"/>
                <a:gd name="T72" fmla="*/ 57 w 114"/>
                <a:gd name="T73" fmla="*/ 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60">
                  <a:moveTo>
                    <a:pt x="57" y="8"/>
                  </a:moveTo>
                  <a:lnTo>
                    <a:pt x="59" y="6"/>
                  </a:lnTo>
                  <a:lnTo>
                    <a:pt x="59" y="17"/>
                  </a:lnTo>
                  <a:lnTo>
                    <a:pt x="67" y="6"/>
                  </a:lnTo>
                  <a:lnTo>
                    <a:pt x="72" y="0"/>
                  </a:lnTo>
                  <a:lnTo>
                    <a:pt x="65" y="19"/>
                  </a:lnTo>
                  <a:lnTo>
                    <a:pt x="101" y="13"/>
                  </a:lnTo>
                  <a:lnTo>
                    <a:pt x="101" y="23"/>
                  </a:lnTo>
                  <a:lnTo>
                    <a:pt x="63" y="30"/>
                  </a:lnTo>
                  <a:lnTo>
                    <a:pt x="114" y="112"/>
                  </a:lnTo>
                  <a:lnTo>
                    <a:pt x="110" y="116"/>
                  </a:lnTo>
                  <a:lnTo>
                    <a:pt x="63" y="32"/>
                  </a:lnTo>
                  <a:lnTo>
                    <a:pt x="59" y="135"/>
                  </a:lnTo>
                  <a:lnTo>
                    <a:pt x="61" y="135"/>
                  </a:lnTo>
                  <a:lnTo>
                    <a:pt x="65" y="137"/>
                  </a:lnTo>
                  <a:lnTo>
                    <a:pt x="69" y="141"/>
                  </a:lnTo>
                  <a:lnTo>
                    <a:pt x="70" y="148"/>
                  </a:lnTo>
                  <a:lnTo>
                    <a:pt x="67" y="156"/>
                  </a:lnTo>
                  <a:lnTo>
                    <a:pt x="59" y="160"/>
                  </a:lnTo>
                  <a:lnTo>
                    <a:pt x="51" y="156"/>
                  </a:lnTo>
                  <a:lnTo>
                    <a:pt x="50" y="148"/>
                  </a:lnTo>
                  <a:lnTo>
                    <a:pt x="50" y="139"/>
                  </a:lnTo>
                  <a:lnTo>
                    <a:pt x="53" y="135"/>
                  </a:lnTo>
                  <a:lnTo>
                    <a:pt x="53" y="135"/>
                  </a:lnTo>
                  <a:lnTo>
                    <a:pt x="57" y="135"/>
                  </a:lnTo>
                  <a:lnTo>
                    <a:pt x="51" y="49"/>
                  </a:lnTo>
                  <a:lnTo>
                    <a:pt x="2" y="144"/>
                  </a:lnTo>
                  <a:lnTo>
                    <a:pt x="0" y="141"/>
                  </a:lnTo>
                  <a:lnTo>
                    <a:pt x="53" y="32"/>
                  </a:lnTo>
                  <a:lnTo>
                    <a:pt x="27" y="42"/>
                  </a:lnTo>
                  <a:lnTo>
                    <a:pt x="25" y="32"/>
                  </a:lnTo>
                  <a:lnTo>
                    <a:pt x="53" y="23"/>
                  </a:lnTo>
                  <a:lnTo>
                    <a:pt x="46" y="9"/>
                  </a:lnTo>
                  <a:lnTo>
                    <a:pt x="50" y="9"/>
                  </a:lnTo>
                  <a:lnTo>
                    <a:pt x="59" y="21"/>
                  </a:lnTo>
                  <a:lnTo>
                    <a:pt x="57" y="8"/>
                  </a:lnTo>
                  <a:lnTo>
                    <a:pt x="57" y="8"/>
                  </a:lnTo>
                  <a:close/>
                </a:path>
              </a:pathLst>
            </a:custGeom>
            <a:solidFill>
              <a:srgbClr val="FAF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7" name="Freeform 90"/>
            <p:cNvSpPr>
              <a:spLocks/>
            </p:cNvSpPr>
            <p:nvPr/>
          </p:nvSpPr>
          <p:spPr bwMode="auto">
            <a:xfrm flipH="1">
              <a:off x="8083550" y="5183188"/>
              <a:ext cx="477838" cy="955675"/>
            </a:xfrm>
            <a:custGeom>
              <a:avLst/>
              <a:gdLst>
                <a:gd name="T0" fmla="*/ 424 w 600"/>
                <a:gd name="T1" fmla="*/ 11 h 1203"/>
                <a:gd name="T2" fmla="*/ 475 w 600"/>
                <a:gd name="T3" fmla="*/ 34 h 1203"/>
                <a:gd name="T4" fmla="*/ 524 w 600"/>
                <a:gd name="T5" fmla="*/ 74 h 1203"/>
                <a:gd name="T6" fmla="*/ 564 w 600"/>
                <a:gd name="T7" fmla="*/ 133 h 1203"/>
                <a:gd name="T8" fmla="*/ 572 w 600"/>
                <a:gd name="T9" fmla="*/ 198 h 1203"/>
                <a:gd name="T10" fmla="*/ 566 w 600"/>
                <a:gd name="T11" fmla="*/ 236 h 1203"/>
                <a:gd name="T12" fmla="*/ 520 w 600"/>
                <a:gd name="T13" fmla="*/ 241 h 1203"/>
                <a:gd name="T14" fmla="*/ 467 w 600"/>
                <a:gd name="T15" fmla="*/ 249 h 1203"/>
                <a:gd name="T16" fmla="*/ 406 w 600"/>
                <a:gd name="T17" fmla="*/ 268 h 1203"/>
                <a:gd name="T18" fmla="*/ 349 w 600"/>
                <a:gd name="T19" fmla="*/ 306 h 1203"/>
                <a:gd name="T20" fmla="*/ 281 w 600"/>
                <a:gd name="T21" fmla="*/ 365 h 1203"/>
                <a:gd name="T22" fmla="*/ 226 w 600"/>
                <a:gd name="T23" fmla="*/ 412 h 1203"/>
                <a:gd name="T24" fmla="*/ 178 w 600"/>
                <a:gd name="T25" fmla="*/ 454 h 1203"/>
                <a:gd name="T26" fmla="*/ 131 w 600"/>
                <a:gd name="T27" fmla="*/ 500 h 1203"/>
                <a:gd name="T28" fmla="*/ 85 w 600"/>
                <a:gd name="T29" fmla="*/ 549 h 1203"/>
                <a:gd name="T30" fmla="*/ 47 w 600"/>
                <a:gd name="T31" fmla="*/ 606 h 1203"/>
                <a:gd name="T32" fmla="*/ 21 w 600"/>
                <a:gd name="T33" fmla="*/ 665 h 1203"/>
                <a:gd name="T34" fmla="*/ 1 w 600"/>
                <a:gd name="T35" fmla="*/ 730 h 1203"/>
                <a:gd name="T36" fmla="*/ 1 w 600"/>
                <a:gd name="T37" fmla="*/ 796 h 1203"/>
                <a:gd name="T38" fmla="*/ 17 w 600"/>
                <a:gd name="T39" fmla="*/ 859 h 1203"/>
                <a:gd name="T40" fmla="*/ 47 w 600"/>
                <a:gd name="T41" fmla="*/ 918 h 1203"/>
                <a:gd name="T42" fmla="*/ 85 w 600"/>
                <a:gd name="T43" fmla="*/ 971 h 1203"/>
                <a:gd name="T44" fmla="*/ 140 w 600"/>
                <a:gd name="T45" fmla="*/ 1032 h 1203"/>
                <a:gd name="T46" fmla="*/ 214 w 600"/>
                <a:gd name="T47" fmla="*/ 1095 h 1203"/>
                <a:gd name="T48" fmla="*/ 249 w 600"/>
                <a:gd name="T49" fmla="*/ 1129 h 1203"/>
                <a:gd name="T50" fmla="*/ 254 w 600"/>
                <a:gd name="T51" fmla="*/ 1171 h 1203"/>
                <a:gd name="T52" fmla="*/ 304 w 600"/>
                <a:gd name="T53" fmla="*/ 1203 h 1203"/>
                <a:gd name="T54" fmla="*/ 351 w 600"/>
                <a:gd name="T55" fmla="*/ 1190 h 1203"/>
                <a:gd name="T56" fmla="*/ 349 w 600"/>
                <a:gd name="T57" fmla="*/ 1179 h 1203"/>
                <a:gd name="T58" fmla="*/ 290 w 600"/>
                <a:gd name="T59" fmla="*/ 1186 h 1203"/>
                <a:gd name="T60" fmla="*/ 262 w 600"/>
                <a:gd name="T61" fmla="*/ 1125 h 1203"/>
                <a:gd name="T62" fmla="*/ 214 w 600"/>
                <a:gd name="T63" fmla="*/ 1072 h 1203"/>
                <a:gd name="T64" fmla="*/ 142 w 600"/>
                <a:gd name="T65" fmla="*/ 994 h 1203"/>
                <a:gd name="T66" fmla="*/ 102 w 600"/>
                <a:gd name="T67" fmla="*/ 943 h 1203"/>
                <a:gd name="T68" fmla="*/ 70 w 600"/>
                <a:gd name="T69" fmla="*/ 888 h 1203"/>
                <a:gd name="T70" fmla="*/ 43 w 600"/>
                <a:gd name="T71" fmla="*/ 827 h 1203"/>
                <a:gd name="T72" fmla="*/ 32 w 600"/>
                <a:gd name="T73" fmla="*/ 766 h 1203"/>
                <a:gd name="T74" fmla="*/ 36 w 600"/>
                <a:gd name="T75" fmla="*/ 701 h 1203"/>
                <a:gd name="T76" fmla="*/ 57 w 600"/>
                <a:gd name="T77" fmla="*/ 639 h 1203"/>
                <a:gd name="T78" fmla="*/ 91 w 600"/>
                <a:gd name="T79" fmla="*/ 580 h 1203"/>
                <a:gd name="T80" fmla="*/ 136 w 600"/>
                <a:gd name="T81" fmla="*/ 526 h 1203"/>
                <a:gd name="T82" fmla="*/ 186 w 600"/>
                <a:gd name="T83" fmla="*/ 477 h 1203"/>
                <a:gd name="T84" fmla="*/ 237 w 600"/>
                <a:gd name="T85" fmla="*/ 431 h 1203"/>
                <a:gd name="T86" fmla="*/ 285 w 600"/>
                <a:gd name="T87" fmla="*/ 393 h 1203"/>
                <a:gd name="T88" fmla="*/ 346 w 600"/>
                <a:gd name="T89" fmla="*/ 348 h 1203"/>
                <a:gd name="T90" fmla="*/ 397 w 600"/>
                <a:gd name="T91" fmla="*/ 306 h 1203"/>
                <a:gd name="T92" fmla="*/ 452 w 600"/>
                <a:gd name="T93" fmla="*/ 285 h 1203"/>
                <a:gd name="T94" fmla="*/ 509 w 600"/>
                <a:gd name="T95" fmla="*/ 270 h 1203"/>
                <a:gd name="T96" fmla="*/ 564 w 600"/>
                <a:gd name="T97" fmla="*/ 260 h 1203"/>
                <a:gd name="T98" fmla="*/ 595 w 600"/>
                <a:gd name="T99" fmla="*/ 238 h 1203"/>
                <a:gd name="T100" fmla="*/ 598 w 600"/>
                <a:gd name="T101" fmla="*/ 192 h 1203"/>
                <a:gd name="T102" fmla="*/ 587 w 600"/>
                <a:gd name="T103" fmla="*/ 135 h 1203"/>
                <a:gd name="T104" fmla="*/ 555 w 600"/>
                <a:gd name="T105" fmla="*/ 74 h 1203"/>
                <a:gd name="T106" fmla="*/ 490 w 600"/>
                <a:gd name="T107" fmla="*/ 23 h 1203"/>
                <a:gd name="T108" fmla="*/ 433 w 600"/>
                <a:gd name="T109" fmla="*/ 2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00" h="1203">
                  <a:moveTo>
                    <a:pt x="433" y="2"/>
                  </a:moveTo>
                  <a:lnTo>
                    <a:pt x="431" y="0"/>
                  </a:lnTo>
                  <a:lnTo>
                    <a:pt x="425" y="2"/>
                  </a:lnTo>
                  <a:lnTo>
                    <a:pt x="422" y="2"/>
                  </a:lnTo>
                  <a:lnTo>
                    <a:pt x="420" y="9"/>
                  </a:lnTo>
                  <a:lnTo>
                    <a:pt x="420" y="9"/>
                  </a:lnTo>
                  <a:lnTo>
                    <a:pt x="424" y="11"/>
                  </a:lnTo>
                  <a:lnTo>
                    <a:pt x="429" y="13"/>
                  </a:lnTo>
                  <a:lnTo>
                    <a:pt x="437" y="17"/>
                  </a:lnTo>
                  <a:lnTo>
                    <a:pt x="446" y="21"/>
                  </a:lnTo>
                  <a:lnTo>
                    <a:pt x="458" y="25"/>
                  </a:lnTo>
                  <a:lnTo>
                    <a:pt x="462" y="26"/>
                  </a:lnTo>
                  <a:lnTo>
                    <a:pt x="467" y="30"/>
                  </a:lnTo>
                  <a:lnTo>
                    <a:pt x="475" y="34"/>
                  </a:lnTo>
                  <a:lnTo>
                    <a:pt x="481" y="40"/>
                  </a:lnTo>
                  <a:lnTo>
                    <a:pt x="486" y="44"/>
                  </a:lnTo>
                  <a:lnTo>
                    <a:pt x="494" y="49"/>
                  </a:lnTo>
                  <a:lnTo>
                    <a:pt x="501" y="53"/>
                  </a:lnTo>
                  <a:lnTo>
                    <a:pt x="509" y="61"/>
                  </a:lnTo>
                  <a:lnTo>
                    <a:pt x="515" y="66"/>
                  </a:lnTo>
                  <a:lnTo>
                    <a:pt x="524" y="74"/>
                  </a:lnTo>
                  <a:lnTo>
                    <a:pt x="530" y="82"/>
                  </a:lnTo>
                  <a:lnTo>
                    <a:pt x="539" y="89"/>
                  </a:lnTo>
                  <a:lnTo>
                    <a:pt x="545" y="97"/>
                  </a:lnTo>
                  <a:lnTo>
                    <a:pt x="551" y="106"/>
                  </a:lnTo>
                  <a:lnTo>
                    <a:pt x="555" y="114"/>
                  </a:lnTo>
                  <a:lnTo>
                    <a:pt x="560" y="123"/>
                  </a:lnTo>
                  <a:lnTo>
                    <a:pt x="564" y="133"/>
                  </a:lnTo>
                  <a:lnTo>
                    <a:pt x="568" y="142"/>
                  </a:lnTo>
                  <a:lnTo>
                    <a:pt x="570" y="152"/>
                  </a:lnTo>
                  <a:lnTo>
                    <a:pt x="572" y="165"/>
                  </a:lnTo>
                  <a:lnTo>
                    <a:pt x="572" y="173"/>
                  </a:lnTo>
                  <a:lnTo>
                    <a:pt x="572" y="182"/>
                  </a:lnTo>
                  <a:lnTo>
                    <a:pt x="572" y="190"/>
                  </a:lnTo>
                  <a:lnTo>
                    <a:pt x="572" y="198"/>
                  </a:lnTo>
                  <a:lnTo>
                    <a:pt x="572" y="203"/>
                  </a:lnTo>
                  <a:lnTo>
                    <a:pt x="572" y="209"/>
                  </a:lnTo>
                  <a:lnTo>
                    <a:pt x="572" y="215"/>
                  </a:lnTo>
                  <a:lnTo>
                    <a:pt x="572" y="220"/>
                  </a:lnTo>
                  <a:lnTo>
                    <a:pt x="570" y="226"/>
                  </a:lnTo>
                  <a:lnTo>
                    <a:pt x="568" y="232"/>
                  </a:lnTo>
                  <a:lnTo>
                    <a:pt x="566" y="236"/>
                  </a:lnTo>
                  <a:lnTo>
                    <a:pt x="564" y="239"/>
                  </a:lnTo>
                  <a:lnTo>
                    <a:pt x="560" y="239"/>
                  </a:lnTo>
                  <a:lnTo>
                    <a:pt x="553" y="241"/>
                  </a:lnTo>
                  <a:lnTo>
                    <a:pt x="543" y="241"/>
                  </a:lnTo>
                  <a:lnTo>
                    <a:pt x="534" y="241"/>
                  </a:lnTo>
                  <a:lnTo>
                    <a:pt x="528" y="241"/>
                  </a:lnTo>
                  <a:lnTo>
                    <a:pt x="520" y="241"/>
                  </a:lnTo>
                  <a:lnTo>
                    <a:pt x="513" y="243"/>
                  </a:lnTo>
                  <a:lnTo>
                    <a:pt x="507" y="245"/>
                  </a:lnTo>
                  <a:lnTo>
                    <a:pt x="500" y="245"/>
                  </a:lnTo>
                  <a:lnTo>
                    <a:pt x="492" y="245"/>
                  </a:lnTo>
                  <a:lnTo>
                    <a:pt x="484" y="247"/>
                  </a:lnTo>
                  <a:lnTo>
                    <a:pt x="477" y="249"/>
                  </a:lnTo>
                  <a:lnTo>
                    <a:pt x="467" y="249"/>
                  </a:lnTo>
                  <a:lnTo>
                    <a:pt x="460" y="251"/>
                  </a:lnTo>
                  <a:lnTo>
                    <a:pt x="450" y="253"/>
                  </a:lnTo>
                  <a:lnTo>
                    <a:pt x="443" y="257"/>
                  </a:lnTo>
                  <a:lnTo>
                    <a:pt x="433" y="258"/>
                  </a:lnTo>
                  <a:lnTo>
                    <a:pt x="424" y="260"/>
                  </a:lnTo>
                  <a:lnTo>
                    <a:pt x="414" y="264"/>
                  </a:lnTo>
                  <a:lnTo>
                    <a:pt x="406" y="268"/>
                  </a:lnTo>
                  <a:lnTo>
                    <a:pt x="397" y="272"/>
                  </a:lnTo>
                  <a:lnTo>
                    <a:pt x="389" y="276"/>
                  </a:lnTo>
                  <a:lnTo>
                    <a:pt x="380" y="281"/>
                  </a:lnTo>
                  <a:lnTo>
                    <a:pt x="372" y="287"/>
                  </a:lnTo>
                  <a:lnTo>
                    <a:pt x="363" y="293"/>
                  </a:lnTo>
                  <a:lnTo>
                    <a:pt x="355" y="300"/>
                  </a:lnTo>
                  <a:lnTo>
                    <a:pt x="349" y="306"/>
                  </a:lnTo>
                  <a:lnTo>
                    <a:pt x="342" y="315"/>
                  </a:lnTo>
                  <a:lnTo>
                    <a:pt x="332" y="321"/>
                  </a:lnTo>
                  <a:lnTo>
                    <a:pt x="325" y="329"/>
                  </a:lnTo>
                  <a:lnTo>
                    <a:pt x="313" y="338"/>
                  </a:lnTo>
                  <a:lnTo>
                    <a:pt x="304" y="348"/>
                  </a:lnTo>
                  <a:lnTo>
                    <a:pt x="292" y="355"/>
                  </a:lnTo>
                  <a:lnTo>
                    <a:pt x="281" y="365"/>
                  </a:lnTo>
                  <a:lnTo>
                    <a:pt x="270" y="376"/>
                  </a:lnTo>
                  <a:lnTo>
                    <a:pt x="258" y="386"/>
                  </a:lnTo>
                  <a:lnTo>
                    <a:pt x="252" y="391"/>
                  </a:lnTo>
                  <a:lnTo>
                    <a:pt x="245" y="397"/>
                  </a:lnTo>
                  <a:lnTo>
                    <a:pt x="237" y="401"/>
                  </a:lnTo>
                  <a:lnTo>
                    <a:pt x="232" y="407"/>
                  </a:lnTo>
                  <a:lnTo>
                    <a:pt x="226" y="412"/>
                  </a:lnTo>
                  <a:lnTo>
                    <a:pt x="218" y="418"/>
                  </a:lnTo>
                  <a:lnTo>
                    <a:pt x="211" y="424"/>
                  </a:lnTo>
                  <a:lnTo>
                    <a:pt x="205" y="430"/>
                  </a:lnTo>
                  <a:lnTo>
                    <a:pt x="199" y="435"/>
                  </a:lnTo>
                  <a:lnTo>
                    <a:pt x="192" y="441"/>
                  </a:lnTo>
                  <a:lnTo>
                    <a:pt x="184" y="447"/>
                  </a:lnTo>
                  <a:lnTo>
                    <a:pt x="178" y="454"/>
                  </a:lnTo>
                  <a:lnTo>
                    <a:pt x="171" y="460"/>
                  </a:lnTo>
                  <a:lnTo>
                    <a:pt x="163" y="468"/>
                  </a:lnTo>
                  <a:lnTo>
                    <a:pt x="157" y="473"/>
                  </a:lnTo>
                  <a:lnTo>
                    <a:pt x="152" y="481"/>
                  </a:lnTo>
                  <a:lnTo>
                    <a:pt x="144" y="487"/>
                  </a:lnTo>
                  <a:lnTo>
                    <a:pt x="138" y="494"/>
                  </a:lnTo>
                  <a:lnTo>
                    <a:pt x="131" y="500"/>
                  </a:lnTo>
                  <a:lnTo>
                    <a:pt x="123" y="507"/>
                  </a:lnTo>
                  <a:lnTo>
                    <a:pt x="117" y="515"/>
                  </a:lnTo>
                  <a:lnTo>
                    <a:pt x="110" y="521"/>
                  </a:lnTo>
                  <a:lnTo>
                    <a:pt x="104" y="528"/>
                  </a:lnTo>
                  <a:lnTo>
                    <a:pt x="98" y="536"/>
                  </a:lnTo>
                  <a:lnTo>
                    <a:pt x="91" y="544"/>
                  </a:lnTo>
                  <a:lnTo>
                    <a:pt x="85" y="549"/>
                  </a:lnTo>
                  <a:lnTo>
                    <a:pt x="79" y="559"/>
                  </a:lnTo>
                  <a:lnTo>
                    <a:pt x="74" y="566"/>
                  </a:lnTo>
                  <a:lnTo>
                    <a:pt x="66" y="574"/>
                  </a:lnTo>
                  <a:lnTo>
                    <a:pt x="62" y="582"/>
                  </a:lnTo>
                  <a:lnTo>
                    <a:pt x="57" y="589"/>
                  </a:lnTo>
                  <a:lnTo>
                    <a:pt x="53" y="599"/>
                  </a:lnTo>
                  <a:lnTo>
                    <a:pt x="47" y="606"/>
                  </a:lnTo>
                  <a:lnTo>
                    <a:pt x="43" y="614"/>
                  </a:lnTo>
                  <a:lnTo>
                    <a:pt x="38" y="622"/>
                  </a:lnTo>
                  <a:lnTo>
                    <a:pt x="34" y="631"/>
                  </a:lnTo>
                  <a:lnTo>
                    <a:pt x="28" y="639"/>
                  </a:lnTo>
                  <a:lnTo>
                    <a:pt x="26" y="648"/>
                  </a:lnTo>
                  <a:lnTo>
                    <a:pt x="22" y="656"/>
                  </a:lnTo>
                  <a:lnTo>
                    <a:pt x="21" y="665"/>
                  </a:lnTo>
                  <a:lnTo>
                    <a:pt x="17" y="673"/>
                  </a:lnTo>
                  <a:lnTo>
                    <a:pt x="13" y="682"/>
                  </a:lnTo>
                  <a:lnTo>
                    <a:pt x="9" y="692"/>
                  </a:lnTo>
                  <a:lnTo>
                    <a:pt x="9" y="701"/>
                  </a:lnTo>
                  <a:lnTo>
                    <a:pt x="5" y="711"/>
                  </a:lnTo>
                  <a:lnTo>
                    <a:pt x="3" y="720"/>
                  </a:lnTo>
                  <a:lnTo>
                    <a:pt x="1" y="730"/>
                  </a:lnTo>
                  <a:lnTo>
                    <a:pt x="1" y="741"/>
                  </a:lnTo>
                  <a:lnTo>
                    <a:pt x="0" y="749"/>
                  </a:lnTo>
                  <a:lnTo>
                    <a:pt x="0" y="758"/>
                  </a:lnTo>
                  <a:lnTo>
                    <a:pt x="0" y="768"/>
                  </a:lnTo>
                  <a:lnTo>
                    <a:pt x="0" y="777"/>
                  </a:lnTo>
                  <a:lnTo>
                    <a:pt x="0" y="785"/>
                  </a:lnTo>
                  <a:lnTo>
                    <a:pt x="1" y="796"/>
                  </a:lnTo>
                  <a:lnTo>
                    <a:pt x="1" y="804"/>
                  </a:lnTo>
                  <a:lnTo>
                    <a:pt x="5" y="815"/>
                  </a:lnTo>
                  <a:lnTo>
                    <a:pt x="7" y="823"/>
                  </a:lnTo>
                  <a:lnTo>
                    <a:pt x="9" y="833"/>
                  </a:lnTo>
                  <a:lnTo>
                    <a:pt x="11" y="842"/>
                  </a:lnTo>
                  <a:lnTo>
                    <a:pt x="15" y="850"/>
                  </a:lnTo>
                  <a:lnTo>
                    <a:pt x="17" y="859"/>
                  </a:lnTo>
                  <a:lnTo>
                    <a:pt x="21" y="869"/>
                  </a:lnTo>
                  <a:lnTo>
                    <a:pt x="26" y="876"/>
                  </a:lnTo>
                  <a:lnTo>
                    <a:pt x="30" y="886"/>
                  </a:lnTo>
                  <a:lnTo>
                    <a:pt x="34" y="893"/>
                  </a:lnTo>
                  <a:lnTo>
                    <a:pt x="38" y="903"/>
                  </a:lnTo>
                  <a:lnTo>
                    <a:pt x="41" y="909"/>
                  </a:lnTo>
                  <a:lnTo>
                    <a:pt x="47" y="918"/>
                  </a:lnTo>
                  <a:lnTo>
                    <a:pt x="53" y="926"/>
                  </a:lnTo>
                  <a:lnTo>
                    <a:pt x="59" y="933"/>
                  </a:lnTo>
                  <a:lnTo>
                    <a:pt x="62" y="941"/>
                  </a:lnTo>
                  <a:lnTo>
                    <a:pt x="70" y="950"/>
                  </a:lnTo>
                  <a:lnTo>
                    <a:pt x="74" y="956"/>
                  </a:lnTo>
                  <a:lnTo>
                    <a:pt x="79" y="966"/>
                  </a:lnTo>
                  <a:lnTo>
                    <a:pt x="85" y="971"/>
                  </a:lnTo>
                  <a:lnTo>
                    <a:pt x="93" y="979"/>
                  </a:lnTo>
                  <a:lnTo>
                    <a:pt x="98" y="987"/>
                  </a:lnTo>
                  <a:lnTo>
                    <a:pt x="104" y="994"/>
                  </a:lnTo>
                  <a:lnTo>
                    <a:pt x="110" y="1000"/>
                  </a:lnTo>
                  <a:lnTo>
                    <a:pt x="117" y="1007"/>
                  </a:lnTo>
                  <a:lnTo>
                    <a:pt x="129" y="1019"/>
                  </a:lnTo>
                  <a:lnTo>
                    <a:pt x="140" y="1032"/>
                  </a:lnTo>
                  <a:lnTo>
                    <a:pt x="152" y="1042"/>
                  </a:lnTo>
                  <a:lnTo>
                    <a:pt x="163" y="1053"/>
                  </a:lnTo>
                  <a:lnTo>
                    <a:pt x="174" y="1063"/>
                  </a:lnTo>
                  <a:lnTo>
                    <a:pt x="186" y="1072"/>
                  </a:lnTo>
                  <a:lnTo>
                    <a:pt x="195" y="1080"/>
                  </a:lnTo>
                  <a:lnTo>
                    <a:pt x="207" y="1089"/>
                  </a:lnTo>
                  <a:lnTo>
                    <a:pt x="214" y="1095"/>
                  </a:lnTo>
                  <a:lnTo>
                    <a:pt x="222" y="1102"/>
                  </a:lnTo>
                  <a:lnTo>
                    <a:pt x="230" y="1106"/>
                  </a:lnTo>
                  <a:lnTo>
                    <a:pt x="237" y="1112"/>
                  </a:lnTo>
                  <a:lnTo>
                    <a:pt x="247" y="1118"/>
                  </a:lnTo>
                  <a:lnTo>
                    <a:pt x="249" y="1121"/>
                  </a:lnTo>
                  <a:lnTo>
                    <a:pt x="249" y="1123"/>
                  </a:lnTo>
                  <a:lnTo>
                    <a:pt x="249" y="1129"/>
                  </a:lnTo>
                  <a:lnTo>
                    <a:pt x="249" y="1133"/>
                  </a:lnTo>
                  <a:lnTo>
                    <a:pt x="249" y="1139"/>
                  </a:lnTo>
                  <a:lnTo>
                    <a:pt x="249" y="1146"/>
                  </a:lnTo>
                  <a:lnTo>
                    <a:pt x="251" y="1154"/>
                  </a:lnTo>
                  <a:lnTo>
                    <a:pt x="251" y="1160"/>
                  </a:lnTo>
                  <a:lnTo>
                    <a:pt x="252" y="1165"/>
                  </a:lnTo>
                  <a:lnTo>
                    <a:pt x="254" y="1171"/>
                  </a:lnTo>
                  <a:lnTo>
                    <a:pt x="258" y="1179"/>
                  </a:lnTo>
                  <a:lnTo>
                    <a:pt x="262" y="1182"/>
                  </a:lnTo>
                  <a:lnTo>
                    <a:pt x="266" y="1188"/>
                  </a:lnTo>
                  <a:lnTo>
                    <a:pt x="271" y="1194"/>
                  </a:lnTo>
                  <a:lnTo>
                    <a:pt x="279" y="1198"/>
                  </a:lnTo>
                  <a:lnTo>
                    <a:pt x="290" y="1201"/>
                  </a:lnTo>
                  <a:lnTo>
                    <a:pt x="304" y="1203"/>
                  </a:lnTo>
                  <a:lnTo>
                    <a:pt x="309" y="1201"/>
                  </a:lnTo>
                  <a:lnTo>
                    <a:pt x="317" y="1201"/>
                  </a:lnTo>
                  <a:lnTo>
                    <a:pt x="323" y="1201"/>
                  </a:lnTo>
                  <a:lnTo>
                    <a:pt x="328" y="1199"/>
                  </a:lnTo>
                  <a:lnTo>
                    <a:pt x="338" y="1196"/>
                  </a:lnTo>
                  <a:lnTo>
                    <a:pt x="346" y="1192"/>
                  </a:lnTo>
                  <a:lnTo>
                    <a:pt x="351" y="1190"/>
                  </a:lnTo>
                  <a:lnTo>
                    <a:pt x="355" y="1190"/>
                  </a:lnTo>
                  <a:lnTo>
                    <a:pt x="355" y="1188"/>
                  </a:lnTo>
                  <a:lnTo>
                    <a:pt x="357" y="1184"/>
                  </a:lnTo>
                  <a:lnTo>
                    <a:pt x="357" y="1180"/>
                  </a:lnTo>
                  <a:lnTo>
                    <a:pt x="357" y="1177"/>
                  </a:lnTo>
                  <a:lnTo>
                    <a:pt x="351" y="1177"/>
                  </a:lnTo>
                  <a:lnTo>
                    <a:pt x="349" y="1179"/>
                  </a:lnTo>
                  <a:lnTo>
                    <a:pt x="344" y="1182"/>
                  </a:lnTo>
                  <a:lnTo>
                    <a:pt x="338" y="1186"/>
                  </a:lnTo>
                  <a:lnTo>
                    <a:pt x="330" y="1188"/>
                  </a:lnTo>
                  <a:lnTo>
                    <a:pt x="323" y="1192"/>
                  </a:lnTo>
                  <a:lnTo>
                    <a:pt x="311" y="1192"/>
                  </a:lnTo>
                  <a:lnTo>
                    <a:pt x="302" y="1192"/>
                  </a:lnTo>
                  <a:lnTo>
                    <a:pt x="290" y="1186"/>
                  </a:lnTo>
                  <a:lnTo>
                    <a:pt x="281" y="1180"/>
                  </a:lnTo>
                  <a:lnTo>
                    <a:pt x="275" y="1171"/>
                  </a:lnTo>
                  <a:lnTo>
                    <a:pt x="270" y="1161"/>
                  </a:lnTo>
                  <a:lnTo>
                    <a:pt x="266" y="1152"/>
                  </a:lnTo>
                  <a:lnTo>
                    <a:pt x="264" y="1141"/>
                  </a:lnTo>
                  <a:lnTo>
                    <a:pt x="262" y="1133"/>
                  </a:lnTo>
                  <a:lnTo>
                    <a:pt x="262" y="1125"/>
                  </a:lnTo>
                  <a:lnTo>
                    <a:pt x="258" y="1120"/>
                  </a:lnTo>
                  <a:lnTo>
                    <a:pt x="251" y="1110"/>
                  </a:lnTo>
                  <a:lnTo>
                    <a:pt x="243" y="1102"/>
                  </a:lnTo>
                  <a:lnTo>
                    <a:pt x="237" y="1097"/>
                  </a:lnTo>
                  <a:lnTo>
                    <a:pt x="232" y="1089"/>
                  </a:lnTo>
                  <a:lnTo>
                    <a:pt x="224" y="1082"/>
                  </a:lnTo>
                  <a:lnTo>
                    <a:pt x="214" y="1072"/>
                  </a:lnTo>
                  <a:lnTo>
                    <a:pt x="205" y="1063"/>
                  </a:lnTo>
                  <a:lnTo>
                    <a:pt x="194" y="1053"/>
                  </a:lnTo>
                  <a:lnTo>
                    <a:pt x="184" y="1042"/>
                  </a:lnTo>
                  <a:lnTo>
                    <a:pt x="173" y="1030"/>
                  </a:lnTo>
                  <a:lnTo>
                    <a:pt x="163" y="1019"/>
                  </a:lnTo>
                  <a:lnTo>
                    <a:pt x="152" y="1006"/>
                  </a:lnTo>
                  <a:lnTo>
                    <a:pt x="142" y="994"/>
                  </a:lnTo>
                  <a:lnTo>
                    <a:pt x="135" y="985"/>
                  </a:lnTo>
                  <a:lnTo>
                    <a:pt x="131" y="979"/>
                  </a:lnTo>
                  <a:lnTo>
                    <a:pt x="123" y="971"/>
                  </a:lnTo>
                  <a:lnTo>
                    <a:pt x="119" y="966"/>
                  </a:lnTo>
                  <a:lnTo>
                    <a:pt x="114" y="956"/>
                  </a:lnTo>
                  <a:lnTo>
                    <a:pt x="108" y="950"/>
                  </a:lnTo>
                  <a:lnTo>
                    <a:pt x="102" y="943"/>
                  </a:lnTo>
                  <a:lnTo>
                    <a:pt x="98" y="935"/>
                  </a:lnTo>
                  <a:lnTo>
                    <a:pt x="93" y="926"/>
                  </a:lnTo>
                  <a:lnTo>
                    <a:pt x="87" y="920"/>
                  </a:lnTo>
                  <a:lnTo>
                    <a:pt x="81" y="910"/>
                  </a:lnTo>
                  <a:lnTo>
                    <a:pt x="79" y="903"/>
                  </a:lnTo>
                  <a:lnTo>
                    <a:pt x="74" y="895"/>
                  </a:lnTo>
                  <a:lnTo>
                    <a:pt x="70" y="888"/>
                  </a:lnTo>
                  <a:lnTo>
                    <a:pt x="66" y="878"/>
                  </a:lnTo>
                  <a:lnTo>
                    <a:pt x="62" y="871"/>
                  </a:lnTo>
                  <a:lnTo>
                    <a:pt x="59" y="861"/>
                  </a:lnTo>
                  <a:lnTo>
                    <a:pt x="55" y="853"/>
                  </a:lnTo>
                  <a:lnTo>
                    <a:pt x="51" y="844"/>
                  </a:lnTo>
                  <a:lnTo>
                    <a:pt x="47" y="836"/>
                  </a:lnTo>
                  <a:lnTo>
                    <a:pt x="43" y="827"/>
                  </a:lnTo>
                  <a:lnTo>
                    <a:pt x="41" y="819"/>
                  </a:lnTo>
                  <a:lnTo>
                    <a:pt x="40" y="810"/>
                  </a:lnTo>
                  <a:lnTo>
                    <a:pt x="38" y="802"/>
                  </a:lnTo>
                  <a:lnTo>
                    <a:pt x="36" y="791"/>
                  </a:lnTo>
                  <a:lnTo>
                    <a:pt x="34" y="783"/>
                  </a:lnTo>
                  <a:lnTo>
                    <a:pt x="32" y="774"/>
                  </a:lnTo>
                  <a:lnTo>
                    <a:pt x="32" y="766"/>
                  </a:lnTo>
                  <a:lnTo>
                    <a:pt x="32" y="756"/>
                  </a:lnTo>
                  <a:lnTo>
                    <a:pt x="32" y="747"/>
                  </a:lnTo>
                  <a:lnTo>
                    <a:pt x="32" y="737"/>
                  </a:lnTo>
                  <a:lnTo>
                    <a:pt x="34" y="730"/>
                  </a:lnTo>
                  <a:lnTo>
                    <a:pt x="34" y="720"/>
                  </a:lnTo>
                  <a:lnTo>
                    <a:pt x="36" y="711"/>
                  </a:lnTo>
                  <a:lnTo>
                    <a:pt x="36" y="701"/>
                  </a:lnTo>
                  <a:lnTo>
                    <a:pt x="38" y="692"/>
                  </a:lnTo>
                  <a:lnTo>
                    <a:pt x="40" y="682"/>
                  </a:lnTo>
                  <a:lnTo>
                    <a:pt x="43" y="675"/>
                  </a:lnTo>
                  <a:lnTo>
                    <a:pt x="47" y="665"/>
                  </a:lnTo>
                  <a:lnTo>
                    <a:pt x="49" y="658"/>
                  </a:lnTo>
                  <a:lnTo>
                    <a:pt x="53" y="646"/>
                  </a:lnTo>
                  <a:lnTo>
                    <a:pt x="57" y="639"/>
                  </a:lnTo>
                  <a:lnTo>
                    <a:pt x="60" y="629"/>
                  </a:lnTo>
                  <a:lnTo>
                    <a:pt x="66" y="622"/>
                  </a:lnTo>
                  <a:lnTo>
                    <a:pt x="70" y="612"/>
                  </a:lnTo>
                  <a:lnTo>
                    <a:pt x="76" y="606"/>
                  </a:lnTo>
                  <a:lnTo>
                    <a:pt x="79" y="597"/>
                  </a:lnTo>
                  <a:lnTo>
                    <a:pt x="87" y="589"/>
                  </a:lnTo>
                  <a:lnTo>
                    <a:pt x="91" y="580"/>
                  </a:lnTo>
                  <a:lnTo>
                    <a:pt x="97" y="572"/>
                  </a:lnTo>
                  <a:lnTo>
                    <a:pt x="102" y="564"/>
                  </a:lnTo>
                  <a:lnTo>
                    <a:pt x="110" y="557"/>
                  </a:lnTo>
                  <a:lnTo>
                    <a:pt x="116" y="549"/>
                  </a:lnTo>
                  <a:lnTo>
                    <a:pt x="123" y="542"/>
                  </a:lnTo>
                  <a:lnTo>
                    <a:pt x="129" y="534"/>
                  </a:lnTo>
                  <a:lnTo>
                    <a:pt x="136" y="526"/>
                  </a:lnTo>
                  <a:lnTo>
                    <a:pt x="144" y="519"/>
                  </a:lnTo>
                  <a:lnTo>
                    <a:pt x="150" y="511"/>
                  </a:lnTo>
                  <a:lnTo>
                    <a:pt x="157" y="504"/>
                  </a:lnTo>
                  <a:lnTo>
                    <a:pt x="163" y="496"/>
                  </a:lnTo>
                  <a:lnTo>
                    <a:pt x="171" y="490"/>
                  </a:lnTo>
                  <a:lnTo>
                    <a:pt x="178" y="483"/>
                  </a:lnTo>
                  <a:lnTo>
                    <a:pt x="186" y="477"/>
                  </a:lnTo>
                  <a:lnTo>
                    <a:pt x="194" y="469"/>
                  </a:lnTo>
                  <a:lnTo>
                    <a:pt x="201" y="464"/>
                  </a:lnTo>
                  <a:lnTo>
                    <a:pt x="207" y="456"/>
                  </a:lnTo>
                  <a:lnTo>
                    <a:pt x="214" y="450"/>
                  </a:lnTo>
                  <a:lnTo>
                    <a:pt x="222" y="445"/>
                  </a:lnTo>
                  <a:lnTo>
                    <a:pt x="230" y="437"/>
                  </a:lnTo>
                  <a:lnTo>
                    <a:pt x="237" y="431"/>
                  </a:lnTo>
                  <a:lnTo>
                    <a:pt x="243" y="426"/>
                  </a:lnTo>
                  <a:lnTo>
                    <a:pt x="252" y="420"/>
                  </a:lnTo>
                  <a:lnTo>
                    <a:pt x="258" y="414"/>
                  </a:lnTo>
                  <a:lnTo>
                    <a:pt x="264" y="409"/>
                  </a:lnTo>
                  <a:lnTo>
                    <a:pt x="271" y="403"/>
                  </a:lnTo>
                  <a:lnTo>
                    <a:pt x="279" y="399"/>
                  </a:lnTo>
                  <a:lnTo>
                    <a:pt x="285" y="393"/>
                  </a:lnTo>
                  <a:lnTo>
                    <a:pt x="290" y="388"/>
                  </a:lnTo>
                  <a:lnTo>
                    <a:pt x="298" y="382"/>
                  </a:lnTo>
                  <a:lnTo>
                    <a:pt x="304" y="380"/>
                  </a:lnTo>
                  <a:lnTo>
                    <a:pt x="315" y="369"/>
                  </a:lnTo>
                  <a:lnTo>
                    <a:pt x="327" y="361"/>
                  </a:lnTo>
                  <a:lnTo>
                    <a:pt x="336" y="353"/>
                  </a:lnTo>
                  <a:lnTo>
                    <a:pt x="346" y="348"/>
                  </a:lnTo>
                  <a:lnTo>
                    <a:pt x="353" y="340"/>
                  </a:lnTo>
                  <a:lnTo>
                    <a:pt x="361" y="334"/>
                  </a:lnTo>
                  <a:lnTo>
                    <a:pt x="366" y="329"/>
                  </a:lnTo>
                  <a:lnTo>
                    <a:pt x="372" y="327"/>
                  </a:lnTo>
                  <a:lnTo>
                    <a:pt x="380" y="317"/>
                  </a:lnTo>
                  <a:lnTo>
                    <a:pt x="391" y="310"/>
                  </a:lnTo>
                  <a:lnTo>
                    <a:pt x="397" y="306"/>
                  </a:lnTo>
                  <a:lnTo>
                    <a:pt x="405" y="302"/>
                  </a:lnTo>
                  <a:lnTo>
                    <a:pt x="410" y="300"/>
                  </a:lnTo>
                  <a:lnTo>
                    <a:pt x="420" y="296"/>
                  </a:lnTo>
                  <a:lnTo>
                    <a:pt x="425" y="295"/>
                  </a:lnTo>
                  <a:lnTo>
                    <a:pt x="433" y="291"/>
                  </a:lnTo>
                  <a:lnTo>
                    <a:pt x="443" y="289"/>
                  </a:lnTo>
                  <a:lnTo>
                    <a:pt x="452" y="285"/>
                  </a:lnTo>
                  <a:lnTo>
                    <a:pt x="460" y="283"/>
                  </a:lnTo>
                  <a:lnTo>
                    <a:pt x="469" y="279"/>
                  </a:lnTo>
                  <a:lnTo>
                    <a:pt x="477" y="277"/>
                  </a:lnTo>
                  <a:lnTo>
                    <a:pt x="486" y="276"/>
                  </a:lnTo>
                  <a:lnTo>
                    <a:pt x="492" y="274"/>
                  </a:lnTo>
                  <a:lnTo>
                    <a:pt x="501" y="272"/>
                  </a:lnTo>
                  <a:lnTo>
                    <a:pt x="509" y="270"/>
                  </a:lnTo>
                  <a:lnTo>
                    <a:pt x="517" y="268"/>
                  </a:lnTo>
                  <a:lnTo>
                    <a:pt x="524" y="266"/>
                  </a:lnTo>
                  <a:lnTo>
                    <a:pt x="532" y="266"/>
                  </a:lnTo>
                  <a:lnTo>
                    <a:pt x="539" y="264"/>
                  </a:lnTo>
                  <a:lnTo>
                    <a:pt x="545" y="264"/>
                  </a:lnTo>
                  <a:lnTo>
                    <a:pt x="557" y="262"/>
                  </a:lnTo>
                  <a:lnTo>
                    <a:pt x="564" y="260"/>
                  </a:lnTo>
                  <a:lnTo>
                    <a:pt x="570" y="260"/>
                  </a:lnTo>
                  <a:lnTo>
                    <a:pt x="572" y="260"/>
                  </a:lnTo>
                  <a:lnTo>
                    <a:pt x="576" y="258"/>
                  </a:lnTo>
                  <a:lnTo>
                    <a:pt x="583" y="255"/>
                  </a:lnTo>
                  <a:lnTo>
                    <a:pt x="589" y="249"/>
                  </a:lnTo>
                  <a:lnTo>
                    <a:pt x="593" y="241"/>
                  </a:lnTo>
                  <a:lnTo>
                    <a:pt x="595" y="238"/>
                  </a:lnTo>
                  <a:lnTo>
                    <a:pt x="597" y="232"/>
                  </a:lnTo>
                  <a:lnTo>
                    <a:pt x="598" y="226"/>
                  </a:lnTo>
                  <a:lnTo>
                    <a:pt x="600" y="220"/>
                  </a:lnTo>
                  <a:lnTo>
                    <a:pt x="598" y="213"/>
                  </a:lnTo>
                  <a:lnTo>
                    <a:pt x="598" y="205"/>
                  </a:lnTo>
                  <a:lnTo>
                    <a:pt x="598" y="199"/>
                  </a:lnTo>
                  <a:lnTo>
                    <a:pt x="598" y="192"/>
                  </a:lnTo>
                  <a:lnTo>
                    <a:pt x="598" y="184"/>
                  </a:lnTo>
                  <a:lnTo>
                    <a:pt x="597" y="177"/>
                  </a:lnTo>
                  <a:lnTo>
                    <a:pt x="595" y="167"/>
                  </a:lnTo>
                  <a:lnTo>
                    <a:pt x="595" y="161"/>
                  </a:lnTo>
                  <a:lnTo>
                    <a:pt x="593" y="152"/>
                  </a:lnTo>
                  <a:lnTo>
                    <a:pt x="589" y="144"/>
                  </a:lnTo>
                  <a:lnTo>
                    <a:pt x="587" y="135"/>
                  </a:lnTo>
                  <a:lnTo>
                    <a:pt x="583" y="127"/>
                  </a:lnTo>
                  <a:lnTo>
                    <a:pt x="579" y="118"/>
                  </a:lnTo>
                  <a:lnTo>
                    <a:pt x="576" y="110"/>
                  </a:lnTo>
                  <a:lnTo>
                    <a:pt x="572" y="103"/>
                  </a:lnTo>
                  <a:lnTo>
                    <a:pt x="566" y="93"/>
                  </a:lnTo>
                  <a:lnTo>
                    <a:pt x="560" y="84"/>
                  </a:lnTo>
                  <a:lnTo>
                    <a:pt x="555" y="74"/>
                  </a:lnTo>
                  <a:lnTo>
                    <a:pt x="545" y="65"/>
                  </a:lnTo>
                  <a:lnTo>
                    <a:pt x="538" y="59"/>
                  </a:lnTo>
                  <a:lnTo>
                    <a:pt x="528" y="49"/>
                  </a:lnTo>
                  <a:lnTo>
                    <a:pt x="519" y="44"/>
                  </a:lnTo>
                  <a:lnTo>
                    <a:pt x="509" y="36"/>
                  </a:lnTo>
                  <a:lnTo>
                    <a:pt x="501" y="30"/>
                  </a:lnTo>
                  <a:lnTo>
                    <a:pt x="490" y="23"/>
                  </a:lnTo>
                  <a:lnTo>
                    <a:pt x="481" y="19"/>
                  </a:lnTo>
                  <a:lnTo>
                    <a:pt x="471" y="15"/>
                  </a:lnTo>
                  <a:lnTo>
                    <a:pt x="462" y="11"/>
                  </a:lnTo>
                  <a:lnTo>
                    <a:pt x="452" y="6"/>
                  </a:lnTo>
                  <a:lnTo>
                    <a:pt x="446" y="4"/>
                  </a:lnTo>
                  <a:lnTo>
                    <a:pt x="437" y="2"/>
                  </a:lnTo>
                  <a:lnTo>
                    <a:pt x="433" y="2"/>
                  </a:lnTo>
                  <a:lnTo>
                    <a:pt x="43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8" name="Freeform 91"/>
            <p:cNvSpPr>
              <a:spLocks/>
            </p:cNvSpPr>
            <p:nvPr/>
          </p:nvSpPr>
          <p:spPr bwMode="auto">
            <a:xfrm flipH="1">
              <a:off x="8174038" y="5586413"/>
              <a:ext cx="271463" cy="455613"/>
            </a:xfrm>
            <a:custGeom>
              <a:avLst/>
              <a:gdLst>
                <a:gd name="T0" fmla="*/ 163 w 340"/>
                <a:gd name="T1" fmla="*/ 556 h 575"/>
                <a:gd name="T2" fmla="*/ 127 w 340"/>
                <a:gd name="T3" fmla="*/ 514 h 575"/>
                <a:gd name="T4" fmla="*/ 84 w 340"/>
                <a:gd name="T5" fmla="*/ 459 h 575"/>
                <a:gd name="T6" fmla="*/ 59 w 340"/>
                <a:gd name="T7" fmla="*/ 424 h 575"/>
                <a:gd name="T8" fmla="*/ 38 w 340"/>
                <a:gd name="T9" fmla="*/ 388 h 575"/>
                <a:gd name="T10" fmla="*/ 21 w 340"/>
                <a:gd name="T11" fmla="*/ 354 h 575"/>
                <a:gd name="T12" fmla="*/ 9 w 340"/>
                <a:gd name="T13" fmla="*/ 316 h 575"/>
                <a:gd name="T14" fmla="*/ 0 w 340"/>
                <a:gd name="T15" fmla="*/ 280 h 575"/>
                <a:gd name="T16" fmla="*/ 0 w 340"/>
                <a:gd name="T17" fmla="*/ 246 h 575"/>
                <a:gd name="T18" fmla="*/ 8 w 340"/>
                <a:gd name="T19" fmla="*/ 211 h 575"/>
                <a:gd name="T20" fmla="*/ 23 w 340"/>
                <a:gd name="T21" fmla="*/ 179 h 575"/>
                <a:gd name="T22" fmla="*/ 48 w 340"/>
                <a:gd name="T23" fmla="*/ 141 h 575"/>
                <a:gd name="T24" fmla="*/ 101 w 340"/>
                <a:gd name="T25" fmla="*/ 90 h 575"/>
                <a:gd name="T26" fmla="*/ 143 w 340"/>
                <a:gd name="T27" fmla="*/ 61 h 575"/>
                <a:gd name="T28" fmla="*/ 196 w 340"/>
                <a:gd name="T29" fmla="*/ 31 h 575"/>
                <a:gd name="T30" fmla="*/ 243 w 340"/>
                <a:gd name="T31" fmla="*/ 8 h 575"/>
                <a:gd name="T32" fmla="*/ 279 w 340"/>
                <a:gd name="T33" fmla="*/ 2 h 575"/>
                <a:gd name="T34" fmla="*/ 255 w 340"/>
                <a:gd name="T35" fmla="*/ 29 h 575"/>
                <a:gd name="T36" fmla="*/ 226 w 340"/>
                <a:gd name="T37" fmla="*/ 50 h 575"/>
                <a:gd name="T38" fmla="*/ 253 w 340"/>
                <a:gd name="T39" fmla="*/ 86 h 575"/>
                <a:gd name="T40" fmla="*/ 279 w 340"/>
                <a:gd name="T41" fmla="*/ 132 h 575"/>
                <a:gd name="T42" fmla="*/ 297 w 340"/>
                <a:gd name="T43" fmla="*/ 166 h 575"/>
                <a:gd name="T44" fmla="*/ 310 w 340"/>
                <a:gd name="T45" fmla="*/ 206 h 575"/>
                <a:gd name="T46" fmla="*/ 317 w 340"/>
                <a:gd name="T47" fmla="*/ 246 h 575"/>
                <a:gd name="T48" fmla="*/ 325 w 340"/>
                <a:gd name="T49" fmla="*/ 299 h 575"/>
                <a:gd name="T50" fmla="*/ 331 w 340"/>
                <a:gd name="T51" fmla="*/ 352 h 575"/>
                <a:gd name="T52" fmla="*/ 336 w 340"/>
                <a:gd name="T53" fmla="*/ 402 h 575"/>
                <a:gd name="T54" fmla="*/ 338 w 340"/>
                <a:gd name="T55" fmla="*/ 438 h 575"/>
                <a:gd name="T56" fmla="*/ 340 w 340"/>
                <a:gd name="T57" fmla="*/ 462 h 575"/>
                <a:gd name="T58" fmla="*/ 329 w 340"/>
                <a:gd name="T59" fmla="*/ 443 h 575"/>
                <a:gd name="T60" fmla="*/ 321 w 340"/>
                <a:gd name="T61" fmla="*/ 409 h 575"/>
                <a:gd name="T62" fmla="*/ 314 w 340"/>
                <a:gd name="T63" fmla="*/ 358 h 575"/>
                <a:gd name="T64" fmla="*/ 304 w 340"/>
                <a:gd name="T65" fmla="*/ 303 h 575"/>
                <a:gd name="T66" fmla="*/ 297 w 340"/>
                <a:gd name="T67" fmla="*/ 251 h 575"/>
                <a:gd name="T68" fmla="*/ 287 w 340"/>
                <a:gd name="T69" fmla="*/ 211 h 575"/>
                <a:gd name="T70" fmla="*/ 276 w 340"/>
                <a:gd name="T71" fmla="*/ 181 h 575"/>
                <a:gd name="T72" fmla="*/ 245 w 340"/>
                <a:gd name="T73" fmla="*/ 128 h 575"/>
                <a:gd name="T74" fmla="*/ 211 w 340"/>
                <a:gd name="T75" fmla="*/ 78 h 575"/>
                <a:gd name="T76" fmla="*/ 194 w 340"/>
                <a:gd name="T77" fmla="*/ 65 h 575"/>
                <a:gd name="T78" fmla="*/ 148 w 340"/>
                <a:gd name="T79" fmla="*/ 94 h 575"/>
                <a:gd name="T80" fmla="*/ 114 w 340"/>
                <a:gd name="T81" fmla="*/ 122 h 575"/>
                <a:gd name="T82" fmla="*/ 78 w 340"/>
                <a:gd name="T83" fmla="*/ 160 h 575"/>
                <a:gd name="T84" fmla="*/ 48 w 340"/>
                <a:gd name="T85" fmla="*/ 206 h 575"/>
                <a:gd name="T86" fmla="*/ 27 w 340"/>
                <a:gd name="T87" fmla="*/ 257 h 575"/>
                <a:gd name="T88" fmla="*/ 32 w 340"/>
                <a:gd name="T89" fmla="*/ 316 h 575"/>
                <a:gd name="T90" fmla="*/ 44 w 340"/>
                <a:gd name="T91" fmla="*/ 348 h 575"/>
                <a:gd name="T92" fmla="*/ 59 w 340"/>
                <a:gd name="T93" fmla="*/ 383 h 575"/>
                <a:gd name="T94" fmla="*/ 76 w 340"/>
                <a:gd name="T95" fmla="*/ 415 h 575"/>
                <a:gd name="T96" fmla="*/ 99 w 340"/>
                <a:gd name="T97" fmla="*/ 447 h 575"/>
                <a:gd name="T98" fmla="*/ 139 w 340"/>
                <a:gd name="T99" fmla="*/ 500 h 575"/>
                <a:gd name="T100" fmla="*/ 173 w 340"/>
                <a:gd name="T101" fmla="*/ 542 h 575"/>
                <a:gd name="T102" fmla="*/ 184 w 340"/>
                <a:gd name="T103" fmla="*/ 57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0" h="575">
                  <a:moveTo>
                    <a:pt x="184" y="575"/>
                  </a:moveTo>
                  <a:lnTo>
                    <a:pt x="182" y="571"/>
                  </a:lnTo>
                  <a:lnTo>
                    <a:pt x="175" y="565"/>
                  </a:lnTo>
                  <a:lnTo>
                    <a:pt x="169" y="559"/>
                  </a:lnTo>
                  <a:lnTo>
                    <a:pt x="163" y="556"/>
                  </a:lnTo>
                  <a:lnTo>
                    <a:pt x="158" y="548"/>
                  </a:lnTo>
                  <a:lnTo>
                    <a:pt x="152" y="540"/>
                  </a:lnTo>
                  <a:lnTo>
                    <a:pt x="144" y="531"/>
                  </a:lnTo>
                  <a:lnTo>
                    <a:pt x="135" y="523"/>
                  </a:lnTo>
                  <a:lnTo>
                    <a:pt x="127" y="514"/>
                  </a:lnTo>
                  <a:lnTo>
                    <a:pt x="120" y="504"/>
                  </a:lnTo>
                  <a:lnTo>
                    <a:pt x="110" y="493"/>
                  </a:lnTo>
                  <a:lnTo>
                    <a:pt x="101" y="481"/>
                  </a:lnTo>
                  <a:lnTo>
                    <a:pt x="91" y="470"/>
                  </a:lnTo>
                  <a:lnTo>
                    <a:pt x="84" y="459"/>
                  </a:lnTo>
                  <a:lnTo>
                    <a:pt x="78" y="451"/>
                  </a:lnTo>
                  <a:lnTo>
                    <a:pt x="74" y="443"/>
                  </a:lnTo>
                  <a:lnTo>
                    <a:pt x="68" y="438"/>
                  </a:lnTo>
                  <a:lnTo>
                    <a:pt x="65" y="432"/>
                  </a:lnTo>
                  <a:lnTo>
                    <a:pt x="59" y="424"/>
                  </a:lnTo>
                  <a:lnTo>
                    <a:pt x="55" y="417"/>
                  </a:lnTo>
                  <a:lnTo>
                    <a:pt x="51" y="411"/>
                  </a:lnTo>
                  <a:lnTo>
                    <a:pt x="48" y="403"/>
                  </a:lnTo>
                  <a:lnTo>
                    <a:pt x="44" y="396"/>
                  </a:lnTo>
                  <a:lnTo>
                    <a:pt x="38" y="388"/>
                  </a:lnTo>
                  <a:lnTo>
                    <a:pt x="36" y="381"/>
                  </a:lnTo>
                  <a:lnTo>
                    <a:pt x="32" y="375"/>
                  </a:lnTo>
                  <a:lnTo>
                    <a:pt x="28" y="367"/>
                  </a:lnTo>
                  <a:lnTo>
                    <a:pt x="25" y="362"/>
                  </a:lnTo>
                  <a:lnTo>
                    <a:pt x="21" y="354"/>
                  </a:lnTo>
                  <a:lnTo>
                    <a:pt x="19" y="346"/>
                  </a:lnTo>
                  <a:lnTo>
                    <a:pt x="15" y="339"/>
                  </a:lnTo>
                  <a:lnTo>
                    <a:pt x="11" y="331"/>
                  </a:lnTo>
                  <a:lnTo>
                    <a:pt x="9" y="324"/>
                  </a:lnTo>
                  <a:lnTo>
                    <a:pt x="9" y="316"/>
                  </a:lnTo>
                  <a:lnTo>
                    <a:pt x="6" y="308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" y="288"/>
                  </a:lnTo>
                  <a:lnTo>
                    <a:pt x="0" y="280"/>
                  </a:lnTo>
                  <a:lnTo>
                    <a:pt x="0" y="272"/>
                  </a:lnTo>
                  <a:lnTo>
                    <a:pt x="0" y="267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46"/>
                  </a:lnTo>
                  <a:lnTo>
                    <a:pt x="2" y="238"/>
                  </a:lnTo>
                  <a:lnTo>
                    <a:pt x="4" y="230"/>
                  </a:lnTo>
                  <a:lnTo>
                    <a:pt x="4" y="225"/>
                  </a:lnTo>
                  <a:lnTo>
                    <a:pt x="6" y="217"/>
                  </a:lnTo>
                  <a:lnTo>
                    <a:pt x="8" y="211"/>
                  </a:lnTo>
                  <a:lnTo>
                    <a:pt x="11" y="204"/>
                  </a:lnTo>
                  <a:lnTo>
                    <a:pt x="11" y="196"/>
                  </a:lnTo>
                  <a:lnTo>
                    <a:pt x="15" y="191"/>
                  </a:lnTo>
                  <a:lnTo>
                    <a:pt x="19" y="185"/>
                  </a:lnTo>
                  <a:lnTo>
                    <a:pt x="23" y="179"/>
                  </a:lnTo>
                  <a:lnTo>
                    <a:pt x="27" y="172"/>
                  </a:lnTo>
                  <a:lnTo>
                    <a:pt x="30" y="164"/>
                  </a:lnTo>
                  <a:lnTo>
                    <a:pt x="32" y="158"/>
                  </a:lnTo>
                  <a:lnTo>
                    <a:pt x="38" y="153"/>
                  </a:lnTo>
                  <a:lnTo>
                    <a:pt x="48" y="141"/>
                  </a:lnTo>
                  <a:lnTo>
                    <a:pt x="57" y="132"/>
                  </a:lnTo>
                  <a:lnTo>
                    <a:pt x="67" y="120"/>
                  </a:lnTo>
                  <a:lnTo>
                    <a:pt x="76" y="109"/>
                  </a:lnTo>
                  <a:lnTo>
                    <a:pt x="87" y="99"/>
                  </a:lnTo>
                  <a:lnTo>
                    <a:pt x="101" y="90"/>
                  </a:lnTo>
                  <a:lnTo>
                    <a:pt x="112" y="80"/>
                  </a:lnTo>
                  <a:lnTo>
                    <a:pt x="124" y="73"/>
                  </a:lnTo>
                  <a:lnTo>
                    <a:pt x="129" y="67"/>
                  </a:lnTo>
                  <a:lnTo>
                    <a:pt x="137" y="63"/>
                  </a:lnTo>
                  <a:lnTo>
                    <a:pt x="143" y="61"/>
                  </a:lnTo>
                  <a:lnTo>
                    <a:pt x="150" y="57"/>
                  </a:lnTo>
                  <a:lnTo>
                    <a:pt x="162" y="48"/>
                  </a:lnTo>
                  <a:lnTo>
                    <a:pt x="173" y="42"/>
                  </a:lnTo>
                  <a:lnTo>
                    <a:pt x="184" y="37"/>
                  </a:lnTo>
                  <a:lnTo>
                    <a:pt x="196" y="31"/>
                  </a:lnTo>
                  <a:lnTo>
                    <a:pt x="205" y="25"/>
                  </a:lnTo>
                  <a:lnTo>
                    <a:pt x="217" y="19"/>
                  </a:lnTo>
                  <a:lnTo>
                    <a:pt x="226" y="16"/>
                  </a:lnTo>
                  <a:lnTo>
                    <a:pt x="236" y="12"/>
                  </a:lnTo>
                  <a:lnTo>
                    <a:pt x="243" y="8"/>
                  </a:lnTo>
                  <a:lnTo>
                    <a:pt x="253" y="4"/>
                  </a:lnTo>
                  <a:lnTo>
                    <a:pt x="259" y="2"/>
                  </a:lnTo>
                  <a:lnTo>
                    <a:pt x="264" y="2"/>
                  </a:lnTo>
                  <a:lnTo>
                    <a:pt x="274" y="0"/>
                  </a:lnTo>
                  <a:lnTo>
                    <a:pt x="279" y="2"/>
                  </a:lnTo>
                  <a:lnTo>
                    <a:pt x="279" y="10"/>
                  </a:lnTo>
                  <a:lnTo>
                    <a:pt x="279" y="16"/>
                  </a:lnTo>
                  <a:lnTo>
                    <a:pt x="272" y="23"/>
                  </a:lnTo>
                  <a:lnTo>
                    <a:pt x="262" y="27"/>
                  </a:lnTo>
                  <a:lnTo>
                    <a:pt x="255" y="29"/>
                  </a:lnTo>
                  <a:lnTo>
                    <a:pt x="249" y="31"/>
                  </a:lnTo>
                  <a:lnTo>
                    <a:pt x="241" y="35"/>
                  </a:lnTo>
                  <a:lnTo>
                    <a:pt x="238" y="40"/>
                  </a:lnTo>
                  <a:lnTo>
                    <a:pt x="228" y="46"/>
                  </a:lnTo>
                  <a:lnTo>
                    <a:pt x="226" y="50"/>
                  </a:lnTo>
                  <a:lnTo>
                    <a:pt x="228" y="52"/>
                  </a:lnTo>
                  <a:lnTo>
                    <a:pt x="236" y="63"/>
                  </a:lnTo>
                  <a:lnTo>
                    <a:pt x="240" y="69"/>
                  </a:lnTo>
                  <a:lnTo>
                    <a:pt x="245" y="77"/>
                  </a:lnTo>
                  <a:lnTo>
                    <a:pt x="253" y="86"/>
                  </a:lnTo>
                  <a:lnTo>
                    <a:pt x="259" y="97"/>
                  </a:lnTo>
                  <a:lnTo>
                    <a:pt x="266" y="107"/>
                  </a:lnTo>
                  <a:lnTo>
                    <a:pt x="274" y="120"/>
                  </a:lnTo>
                  <a:lnTo>
                    <a:pt x="276" y="126"/>
                  </a:lnTo>
                  <a:lnTo>
                    <a:pt x="279" y="132"/>
                  </a:lnTo>
                  <a:lnTo>
                    <a:pt x="283" y="139"/>
                  </a:lnTo>
                  <a:lnTo>
                    <a:pt x="287" y="145"/>
                  </a:lnTo>
                  <a:lnTo>
                    <a:pt x="289" y="153"/>
                  </a:lnTo>
                  <a:lnTo>
                    <a:pt x="293" y="160"/>
                  </a:lnTo>
                  <a:lnTo>
                    <a:pt x="297" y="166"/>
                  </a:lnTo>
                  <a:lnTo>
                    <a:pt x="300" y="173"/>
                  </a:lnTo>
                  <a:lnTo>
                    <a:pt x="302" y="181"/>
                  </a:lnTo>
                  <a:lnTo>
                    <a:pt x="304" y="189"/>
                  </a:lnTo>
                  <a:lnTo>
                    <a:pt x="306" y="196"/>
                  </a:lnTo>
                  <a:lnTo>
                    <a:pt x="310" y="206"/>
                  </a:lnTo>
                  <a:lnTo>
                    <a:pt x="312" y="211"/>
                  </a:lnTo>
                  <a:lnTo>
                    <a:pt x="314" y="219"/>
                  </a:lnTo>
                  <a:lnTo>
                    <a:pt x="314" y="229"/>
                  </a:lnTo>
                  <a:lnTo>
                    <a:pt x="317" y="238"/>
                  </a:lnTo>
                  <a:lnTo>
                    <a:pt x="317" y="246"/>
                  </a:lnTo>
                  <a:lnTo>
                    <a:pt x="319" y="257"/>
                  </a:lnTo>
                  <a:lnTo>
                    <a:pt x="321" y="267"/>
                  </a:lnTo>
                  <a:lnTo>
                    <a:pt x="323" y="278"/>
                  </a:lnTo>
                  <a:lnTo>
                    <a:pt x="323" y="288"/>
                  </a:lnTo>
                  <a:lnTo>
                    <a:pt x="325" y="299"/>
                  </a:lnTo>
                  <a:lnTo>
                    <a:pt x="325" y="308"/>
                  </a:lnTo>
                  <a:lnTo>
                    <a:pt x="329" y="320"/>
                  </a:lnTo>
                  <a:lnTo>
                    <a:pt x="329" y="331"/>
                  </a:lnTo>
                  <a:lnTo>
                    <a:pt x="331" y="341"/>
                  </a:lnTo>
                  <a:lnTo>
                    <a:pt x="331" y="352"/>
                  </a:lnTo>
                  <a:lnTo>
                    <a:pt x="335" y="364"/>
                  </a:lnTo>
                  <a:lnTo>
                    <a:pt x="335" y="373"/>
                  </a:lnTo>
                  <a:lnTo>
                    <a:pt x="335" y="381"/>
                  </a:lnTo>
                  <a:lnTo>
                    <a:pt x="335" y="390"/>
                  </a:lnTo>
                  <a:lnTo>
                    <a:pt x="336" y="402"/>
                  </a:lnTo>
                  <a:lnTo>
                    <a:pt x="336" y="409"/>
                  </a:lnTo>
                  <a:lnTo>
                    <a:pt x="338" y="417"/>
                  </a:lnTo>
                  <a:lnTo>
                    <a:pt x="338" y="424"/>
                  </a:lnTo>
                  <a:lnTo>
                    <a:pt x="338" y="432"/>
                  </a:lnTo>
                  <a:lnTo>
                    <a:pt x="338" y="438"/>
                  </a:lnTo>
                  <a:lnTo>
                    <a:pt x="338" y="443"/>
                  </a:lnTo>
                  <a:lnTo>
                    <a:pt x="338" y="449"/>
                  </a:lnTo>
                  <a:lnTo>
                    <a:pt x="340" y="455"/>
                  </a:lnTo>
                  <a:lnTo>
                    <a:pt x="340" y="461"/>
                  </a:lnTo>
                  <a:lnTo>
                    <a:pt x="340" y="462"/>
                  </a:lnTo>
                  <a:lnTo>
                    <a:pt x="310" y="504"/>
                  </a:lnTo>
                  <a:lnTo>
                    <a:pt x="291" y="489"/>
                  </a:lnTo>
                  <a:lnTo>
                    <a:pt x="331" y="455"/>
                  </a:lnTo>
                  <a:lnTo>
                    <a:pt x="329" y="451"/>
                  </a:lnTo>
                  <a:lnTo>
                    <a:pt x="329" y="443"/>
                  </a:lnTo>
                  <a:lnTo>
                    <a:pt x="327" y="438"/>
                  </a:lnTo>
                  <a:lnTo>
                    <a:pt x="325" y="432"/>
                  </a:lnTo>
                  <a:lnTo>
                    <a:pt x="325" y="426"/>
                  </a:lnTo>
                  <a:lnTo>
                    <a:pt x="323" y="419"/>
                  </a:lnTo>
                  <a:lnTo>
                    <a:pt x="321" y="409"/>
                  </a:lnTo>
                  <a:lnTo>
                    <a:pt x="319" y="400"/>
                  </a:lnTo>
                  <a:lnTo>
                    <a:pt x="317" y="390"/>
                  </a:lnTo>
                  <a:lnTo>
                    <a:pt x="317" y="381"/>
                  </a:lnTo>
                  <a:lnTo>
                    <a:pt x="314" y="369"/>
                  </a:lnTo>
                  <a:lnTo>
                    <a:pt x="314" y="358"/>
                  </a:lnTo>
                  <a:lnTo>
                    <a:pt x="312" y="348"/>
                  </a:lnTo>
                  <a:lnTo>
                    <a:pt x="312" y="337"/>
                  </a:lnTo>
                  <a:lnTo>
                    <a:pt x="308" y="326"/>
                  </a:lnTo>
                  <a:lnTo>
                    <a:pt x="306" y="314"/>
                  </a:lnTo>
                  <a:lnTo>
                    <a:pt x="304" y="303"/>
                  </a:lnTo>
                  <a:lnTo>
                    <a:pt x="302" y="293"/>
                  </a:lnTo>
                  <a:lnTo>
                    <a:pt x="300" y="282"/>
                  </a:lnTo>
                  <a:lnTo>
                    <a:pt x="300" y="270"/>
                  </a:lnTo>
                  <a:lnTo>
                    <a:pt x="297" y="261"/>
                  </a:lnTo>
                  <a:lnTo>
                    <a:pt x="297" y="251"/>
                  </a:lnTo>
                  <a:lnTo>
                    <a:pt x="293" y="240"/>
                  </a:lnTo>
                  <a:lnTo>
                    <a:pt x="293" y="232"/>
                  </a:lnTo>
                  <a:lnTo>
                    <a:pt x="291" y="225"/>
                  </a:lnTo>
                  <a:lnTo>
                    <a:pt x="289" y="217"/>
                  </a:lnTo>
                  <a:lnTo>
                    <a:pt x="287" y="211"/>
                  </a:lnTo>
                  <a:lnTo>
                    <a:pt x="285" y="206"/>
                  </a:lnTo>
                  <a:lnTo>
                    <a:pt x="285" y="200"/>
                  </a:lnTo>
                  <a:lnTo>
                    <a:pt x="285" y="198"/>
                  </a:lnTo>
                  <a:lnTo>
                    <a:pt x="279" y="191"/>
                  </a:lnTo>
                  <a:lnTo>
                    <a:pt x="276" y="181"/>
                  </a:lnTo>
                  <a:lnTo>
                    <a:pt x="270" y="172"/>
                  </a:lnTo>
                  <a:lnTo>
                    <a:pt x="266" y="162"/>
                  </a:lnTo>
                  <a:lnTo>
                    <a:pt x="259" y="151"/>
                  </a:lnTo>
                  <a:lnTo>
                    <a:pt x="253" y="139"/>
                  </a:lnTo>
                  <a:lnTo>
                    <a:pt x="245" y="128"/>
                  </a:lnTo>
                  <a:lnTo>
                    <a:pt x="238" y="116"/>
                  </a:lnTo>
                  <a:lnTo>
                    <a:pt x="230" y="105"/>
                  </a:lnTo>
                  <a:lnTo>
                    <a:pt x="222" y="96"/>
                  </a:lnTo>
                  <a:lnTo>
                    <a:pt x="217" y="86"/>
                  </a:lnTo>
                  <a:lnTo>
                    <a:pt x="211" y="78"/>
                  </a:lnTo>
                  <a:lnTo>
                    <a:pt x="205" y="71"/>
                  </a:lnTo>
                  <a:lnTo>
                    <a:pt x="203" y="67"/>
                  </a:lnTo>
                  <a:lnTo>
                    <a:pt x="201" y="63"/>
                  </a:lnTo>
                  <a:lnTo>
                    <a:pt x="200" y="63"/>
                  </a:lnTo>
                  <a:lnTo>
                    <a:pt x="194" y="65"/>
                  </a:lnTo>
                  <a:lnTo>
                    <a:pt x="188" y="69"/>
                  </a:lnTo>
                  <a:lnTo>
                    <a:pt x="179" y="75"/>
                  </a:lnTo>
                  <a:lnTo>
                    <a:pt x="167" y="82"/>
                  </a:lnTo>
                  <a:lnTo>
                    <a:pt x="156" y="90"/>
                  </a:lnTo>
                  <a:lnTo>
                    <a:pt x="148" y="94"/>
                  </a:lnTo>
                  <a:lnTo>
                    <a:pt x="141" y="99"/>
                  </a:lnTo>
                  <a:lnTo>
                    <a:pt x="135" y="105"/>
                  </a:lnTo>
                  <a:lnTo>
                    <a:pt x="129" y="111"/>
                  </a:lnTo>
                  <a:lnTo>
                    <a:pt x="120" y="116"/>
                  </a:lnTo>
                  <a:lnTo>
                    <a:pt x="114" y="122"/>
                  </a:lnTo>
                  <a:lnTo>
                    <a:pt x="106" y="130"/>
                  </a:lnTo>
                  <a:lnTo>
                    <a:pt x="99" y="137"/>
                  </a:lnTo>
                  <a:lnTo>
                    <a:pt x="91" y="145"/>
                  </a:lnTo>
                  <a:lnTo>
                    <a:pt x="86" y="153"/>
                  </a:lnTo>
                  <a:lnTo>
                    <a:pt x="78" y="160"/>
                  </a:lnTo>
                  <a:lnTo>
                    <a:pt x="70" y="170"/>
                  </a:lnTo>
                  <a:lnTo>
                    <a:pt x="65" y="177"/>
                  </a:lnTo>
                  <a:lnTo>
                    <a:pt x="57" y="187"/>
                  </a:lnTo>
                  <a:lnTo>
                    <a:pt x="51" y="196"/>
                  </a:lnTo>
                  <a:lnTo>
                    <a:pt x="48" y="206"/>
                  </a:lnTo>
                  <a:lnTo>
                    <a:pt x="42" y="215"/>
                  </a:lnTo>
                  <a:lnTo>
                    <a:pt x="36" y="225"/>
                  </a:lnTo>
                  <a:lnTo>
                    <a:pt x="32" y="236"/>
                  </a:lnTo>
                  <a:lnTo>
                    <a:pt x="30" y="248"/>
                  </a:lnTo>
                  <a:lnTo>
                    <a:pt x="27" y="257"/>
                  </a:lnTo>
                  <a:lnTo>
                    <a:pt x="27" y="269"/>
                  </a:lnTo>
                  <a:lnTo>
                    <a:pt x="25" y="280"/>
                  </a:lnTo>
                  <a:lnTo>
                    <a:pt x="27" y="293"/>
                  </a:lnTo>
                  <a:lnTo>
                    <a:pt x="28" y="305"/>
                  </a:lnTo>
                  <a:lnTo>
                    <a:pt x="32" y="316"/>
                  </a:lnTo>
                  <a:lnTo>
                    <a:pt x="32" y="322"/>
                  </a:lnTo>
                  <a:lnTo>
                    <a:pt x="36" y="329"/>
                  </a:lnTo>
                  <a:lnTo>
                    <a:pt x="38" y="337"/>
                  </a:lnTo>
                  <a:lnTo>
                    <a:pt x="42" y="343"/>
                  </a:lnTo>
                  <a:lnTo>
                    <a:pt x="44" y="348"/>
                  </a:lnTo>
                  <a:lnTo>
                    <a:pt x="46" y="356"/>
                  </a:lnTo>
                  <a:lnTo>
                    <a:pt x="48" y="364"/>
                  </a:lnTo>
                  <a:lnTo>
                    <a:pt x="51" y="369"/>
                  </a:lnTo>
                  <a:lnTo>
                    <a:pt x="55" y="375"/>
                  </a:lnTo>
                  <a:lnTo>
                    <a:pt x="59" y="383"/>
                  </a:lnTo>
                  <a:lnTo>
                    <a:pt x="61" y="390"/>
                  </a:lnTo>
                  <a:lnTo>
                    <a:pt x="67" y="396"/>
                  </a:lnTo>
                  <a:lnTo>
                    <a:pt x="70" y="402"/>
                  </a:lnTo>
                  <a:lnTo>
                    <a:pt x="74" y="409"/>
                  </a:lnTo>
                  <a:lnTo>
                    <a:pt x="76" y="415"/>
                  </a:lnTo>
                  <a:lnTo>
                    <a:pt x="82" y="422"/>
                  </a:lnTo>
                  <a:lnTo>
                    <a:pt x="86" y="428"/>
                  </a:lnTo>
                  <a:lnTo>
                    <a:pt x="89" y="434"/>
                  </a:lnTo>
                  <a:lnTo>
                    <a:pt x="95" y="440"/>
                  </a:lnTo>
                  <a:lnTo>
                    <a:pt x="99" y="447"/>
                  </a:lnTo>
                  <a:lnTo>
                    <a:pt x="106" y="459"/>
                  </a:lnTo>
                  <a:lnTo>
                    <a:pt x="114" y="470"/>
                  </a:lnTo>
                  <a:lnTo>
                    <a:pt x="124" y="480"/>
                  </a:lnTo>
                  <a:lnTo>
                    <a:pt x="133" y="491"/>
                  </a:lnTo>
                  <a:lnTo>
                    <a:pt x="139" y="500"/>
                  </a:lnTo>
                  <a:lnTo>
                    <a:pt x="146" y="512"/>
                  </a:lnTo>
                  <a:lnTo>
                    <a:pt x="154" y="519"/>
                  </a:lnTo>
                  <a:lnTo>
                    <a:pt x="162" y="529"/>
                  </a:lnTo>
                  <a:lnTo>
                    <a:pt x="167" y="535"/>
                  </a:lnTo>
                  <a:lnTo>
                    <a:pt x="173" y="542"/>
                  </a:lnTo>
                  <a:lnTo>
                    <a:pt x="179" y="546"/>
                  </a:lnTo>
                  <a:lnTo>
                    <a:pt x="184" y="552"/>
                  </a:lnTo>
                  <a:lnTo>
                    <a:pt x="190" y="557"/>
                  </a:lnTo>
                  <a:lnTo>
                    <a:pt x="194" y="561"/>
                  </a:lnTo>
                  <a:lnTo>
                    <a:pt x="184" y="575"/>
                  </a:lnTo>
                  <a:lnTo>
                    <a:pt x="184" y="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9" name="Freeform 92"/>
            <p:cNvSpPr>
              <a:spLocks/>
            </p:cNvSpPr>
            <p:nvPr/>
          </p:nvSpPr>
          <p:spPr bwMode="auto">
            <a:xfrm flipH="1">
              <a:off x="8316913" y="5529263"/>
              <a:ext cx="92075" cy="114300"/>
            </a:xfrm>
            <a:custGeom>
              <a:avLst/>
              <a:gdLst>
                <a:gd name="T0" fmla="*/ 0 w 116"/>
                <a:gd name="T1" fmla="*/ 17 h 145"/>
                <a:gd name="T2" fmla="*/ 2 w 116"/>
                <a:gd name="T3" fmla="*/ 21 h 145"/>
                <a:gd name="T4" fmla="*/ 11 w 116"/>
                <a:gd name="T5" fmla="*/ 29 h 145"/>
                <a:gd name="T6" fmla="*/ 17 w 116"/>
                <a:gd name="T7" fmla="*/ 33 h 145"/>
                <a:gd name="T8" fmla="*/ 24 w 116"/>
                <a:gd name="T9" fmla="*/ 42 h 145"/>
                <a:gd name="T10" fmla="*/ 32 w 116"/>
                <a:gd name="T11" fmla="*/ 48 h 145"/>
                <a:gd name="T12" fmla="*/ 40 w 116"/>
                <a:gd name="T13" fmla="*/ 57 h 145"/>
                <a:gd name="T14" fmla="*/ 47 w 116"/>
                <a:gd name="T15" fmla="*/ 65 h 145"/>
                <a:gd name="T16" fmla="*/ 55 w 116"/>
                <a:gd name="T17" fmla="*/ 76 h 145"/>
                <a:gd name="T18" fmla="*/ 62 w 116"/>
                <a:gd name="T19" fmla="*/ 86 h 145"/>
                <a:gd name="T20" fmla="*/ 68 w 116"/>
                <a:gd name="T21" fmla="*/ 97 h 145"/>
                <a:gd name="T22" fmla="*/ 74 w 116"/>
                <a:gd name="T23" fmla="*/ 109 h 145"/>
                <a:gd name="T24" fmla="*/ 79 w 116"/>
                <a:gd name="T25" fmla="*/ 120 h 145"/>
                <a:gd name="T26" fmla="*/ 83 w 116"/>
                <a:gd name="T27" fmla="*/ 133 h 145"/>
                <a:gd name="T28" fmla="*/ 87 w 116"/>
                <a:gd name="T29" fmla="*/ 145 h 145"/>
                <a:gd name="T30" fmla="*/ 116 w 116"/>
                <a:gd name="T31" fmla="*/ 133 h 145"/>
                <a:gd name="T32" fmla="*/ 116 w 116"/>
                <a:gd name="T33" fmla="*/ 129 h 145"/>
                <a:gd name="T34" fmla="*/ 112 w 116"/>
                <a:gd name="T35" fmla="*/ 128 h 145"/>
                <a:gd name="T36" fmla="*/ 110 w 116"/>
                <a:gd name="T37" fmla="*/ 120 h 145"/>
                <a:gd name="T38" fmla="*/ 106 w 116"/>
                <a:gd name="T39" fmla="*/ 114 h 145"/>
                <a:gd name="T40" fmla="*/ 100 w 116"/>
                <a:gd name="T41" fmla="*/ 103 h 145"/>
                <a:gd name="T42" fmla="*/ 95 w 116"/>
                <a:gd name="T43" fmla="*/ 95 h 145"/>
                <a:gd name="T44" fmla="*/ 87 w 116"/>
                <a:gd name="T45" fmla="*/ 82 h 145"/>
                <a:gd name="T46" fmla="*/ 81 w 116"/>
                <a:gd name="T47" fmla="*/ 72 h 145"/>
                <a:gd name="T48" fmla="*/ 72 w 116"/>
                <a:gd name="T49" fmla="*/ 59 h 145"/>
                <a:gd name="T50" fmla="*/ 64 w 116"/>
                <a:gd name="T51" fmla="*/ 48 h 145"/>
                <a:gd name="T52" fmla="*/ 57 w 116"/>
                <a:gd name="T53" fmla="*/ 36 h 145"/>
                <a:gd name="T54" fmla="*/ 49 w 116"/>
                <a:gd name="T55" fmla="*/ 27 h 145"/>
                <a:gd name="T56" fmla="*/ 40 w 116"/>
                <a:gd name="T57" fmla="*/ 17 h 145"/>
                <a:gd name="T58" fmla="*/ 30 w 116"/>
                <a:gd name="T59" fmla="*/ 10 h 145"/>
                <a:gd name="T60" fmla="*/ 22 w 116"/>
                <a:gd name="T61" fmla="*/ 4 h 145"/>
                <a:gd name="T62" fmla="*/ 15 w 116"/>
                <a:gd name="T63" fmla="*/ 0 h 145"/>
                <a:gd name="T64" fmla="*/ 0 w 116"/>
                <a:gd name="T65" fmla="*/ 17 h 145"/>
                <a:gd name="T66" fmla="*/ 0 w 116"/>
                <a:gd name="T67" fmla="*/ 1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6" h="145">
                  <a:moveTo>
                    <a:pt x="0" y="17"/>
                  </a:moveTo>
                  <a:lnTo>
                    <a:pt x="2" y="21"/>
                  </a:lnTo>
                  <a:lnTo>
                    <a:pt x="11" y="29"/>
                  </a:lnTo>
                  <a:lnTo>
                    <a:pt x="17" y="33"/>
                  </a:lnTo>
                  <a:lnTo>
                    <a:pt x="24" y="42"/>
                  </a:lnTo>
                  <a:lnTo>
                    <a:pt x="32" y="48"/>
                  </a:lnTo>
                  <a:lnTo>
                    <a:pt x="40" y="57"/>
                  </a:lnTo>
                  <a:lnTo>
                    <a:pt x="47" y="65"/>
                  </a:lnTo>
                  <a:lnTo>
                    <a:pt x="55" y="76"/>
                  </a:lnTo>
                  <a:lnTo>
                    <a:pt x="62" y="86"/>
                  </a:lnTo>
                  <a:lnTo>
                    <a:pt x="68" y="97"/>
                  </a:lnTo>
                  <a:lnTo>
                    <a:pt x="74" y="109"/>
                  </a:lnTo>
                  <a:lnTo>
                    <a:pt x="79" y="120"/>
                  </a:lnTo>
                  <a:lnTo>
                    <a:pt x="83" y="133"/>
                  </a:lnTo>
                  <a:lnTo>
                    <a:pt x="87" y="145"/>
                  </a:lnTo>
                  <a:lnTo>
                    <a:pt x="116" y="133"/>
                  </a:lnTo>
                  <a:lnTo>
                    <a:pt x="116" y="129"/>
                  </a:lnTo>
                  <a:lnTo>
                    <a:pt x="112" y="128"/>
                  </a:lnTo>
                  <a:lnTo>
                    <a:pt x="110" y="120"/>
                  </a:lnTo>
                  <a:lnTo>
                    <a:pt x="106" y="114"/>
                  </a:lnTo>
                  <a:lnTo>
                    <a:pt x="100" y="103"/>
                  </a:lnTo>
                  <a:lnTo>
                    <a:pt x="95" y="95"/>
                  </a:lnTo>
                  <a:lnTo>
                    <a:pt x="87" y="82"/>
                  </a:lnTo>
                  <a:lnTo>
                    <a:pt x="81" y="72"/>
                  </a:lnTo>
                  <a:lnTo>
                    <a:pt x="72" y="59"/>
                  </a:lnTo>
                  <a:lnTo>
                    <a:pt x="64" y="48"/>
                  </a:lnTo>
                  <a:lnTo>
                    <a:pt x="57" y="36"/>
                  </a:lnTo>
                  <a:lnTo>
                    <a:pt x="49" y="27"/>
                  </a:lnTo>
                  <a:lnTo>
                    <a:pt x="40" y="17"/>
                  </a:lnTo>
                  <a:lnTo>
                    <a:pt x="30" y="10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2" name="Freeform 93"/>
            <p:cNvSpPr>
              <a:spLocks/>
            </p:cNvSpPr>
            <p:nvPr/>
          </p:nvSpPr>
          <p:spPr bwMode="auto">
            <a:xfrm flipH="1">
              <a:off x="7964488" y="5397500"/>
              <a:ext cx="131763" cy="39688"/>
            </a:xfrm>
            <a:custGeom>
              <a:avLst/>
              <a:gdLst>
                <a:gd name="T0" fmla="*/ 0 w 166"/>
                <a:gd name="T1" fmla="*/ 15 h 49"/>
                <a:gd name="T2" fmla="*/ 4 w 166"/>
                <a:gd name="T3" fmla="*/ 15 h 49"/>
                <a:gd name="T4" fmla="*/ 8 w 166"/>
                <a:gd name="T5" fmla="*/ 15 h 49"/>
                <a:gd name="T6" fmla="*/ 15 w 166"/>
                <a:gd name="T7" fmla="*/ 19 h 49"/>
                <a:gd name="T8" fmla="*/ 23 w 166"/>
                <a:gd name="T9" fmla="*/ 19 h 49"/>
                <a:gd name="T10" fmla="*/ 32 w 166"/>
                <a:gd name="T11" fmla="*/ 21 h 49"/>
                <a:gd name="T12" fmla="*/ 38 w 166"/>
                <a:gd name="T13" fmla="*/ 21 h 49"/>
                <a:gd name="T14" fmla="*/ 44 w 166"/>
                <a:gd name="T15" fmla="*/ 23 h 49"/>
                <a:gd name="T16" fmla="*/ 51 w 166"/>
                <a:gd name="T17" fmla="*/ 25 h 49"/>
                <a:gd name="T18" fmla="*/ 57 w 166"/>
                <a:gd name="T19" fmla="*/ 25 h 49"/>
                <a:gd name="T20" fmla="*/ 63 w 166"/>
                <a:gd name="T21" fmla="*/ 25 h 49"/>
                <a:gd name="T22" fmla="*/ 69 w 166"/>
                <a:gd name="T23" fmla="*/ 25 h 49"/>
                <a:gd name="T24" fmla="*/ 76 w 166"/>
                <a:gd name="T25" fmla="*/ 25 h 49"/>
                <a:gd name="T26" fmla="*/ 84 w 166"/>
                <a:gd name="T27" fmla="*/ 25 h 49"/>
                <a:gd name="T28" fmla="*/ 89 w 166"/>
                <a:gd name="T29" fmla="*/ 25 h 49"/>
                <a:gd name="T30" fmla="*/ 97 w 166"/>
                <a:gd name="T31" fmla="*/ 23 h 49"/>
                <a:gd name="T32" fmla="*/ 105 w 166"/>
                <a:gd name="T33" fmla="*/ 21 h 49"/>
                <a:gd name="T34" fmla="*/ 110 w 166"/>
                <a:gd name="T35" fmla="*/ 21 h 49"/>
                <a:gd name="T36" fmla="*/ 118 w 166"/>
                <a:gd name="T37" fmla="*/ 19 h 49"/>
                <a:gd name="T38" fmla="*/ 124 w 166"/>
                <a:gd name="T39" fmla="*/ 17 h 49"/>
                <a:gd name="T40" fmla="*/ 131 w 166"/>
                <a:gd name="T41" fmla="*/ 15 h 49"/>
                <a:gd name="T42" fmla="*/ 139 w 166"/>
                <a:gd name="T43" fmla="*/ 13 h 49"/>
                <a:gd name="T44" fmla="*/ 145 w 166"/>
                <a:gd name="T45" fmla="*/ 9 h 49"/>
                <a:gd name="T46" fmla="*/ 150 w 166"/>
                <a:gd name="T47" fmla="*/ 7 h 49"/>
                <a:gd name="T48" fmla="*/ 158 w 166"/>
                <a:gd name="T49" fmla="*/ 4 h 49"/>
                <a:gd name="T50" fmla="*/ 166 w 166"/>
                <a:gd name="T51" fmla="*/ 0 h 49"/>
                <a:gd name="T52" fmla="*/ 156 w 166"/>
                <a:gd name="T53" fmla="*/ 32 h 49"/>
                <a:gd name="T54" fmla="*/ 154 w 166"/>
                <a:gd name="T55" fmla="*/ 32 h 49"/>
                <a:gd name="T56" fmla="*/ 150 w 166"/>
                <a:gd name="T57" fmla="*/ 32 h 49"/>
                <a:gd name="T58" fmla="*/ 147 w 166"/>
                <a:gd name="T59" fmla="*/ 34 h 49"/>
                <a:gd name="T60" fmla="*/ 141 w 166"/>
                <a:gd name="T61" fmla="*/ 36 h 49"/>
                <a:gd name="T62" fmla="*/ 133 w 166"/>
                <a:gd name="T63" fmla="*/ 38 h 49"/>
                <a:gd name="T64" fmla="*/ 124 w 166"/>
                <a:gd name="T65" fmla="*/ 42 h 49"/>
                <a:gd name="T66" fmla="*/ 116 w 166"/>
                <a:gd name="T67" fmla="*/ 44 h 49"/>
                <a:gd name="T68" fmla="*/ 107 w 166"/>
                <a:gd name="T69" fmla="*/ 47 h 49"/>
                <a:gd name="T70" fmla="*/ 95 w 166"/>
                <a:gd name="T71" fmla="*/ 47 h 49"/>
                <a:gd name="T72" fmla="*/ 84 w 166"/>
                <a:gd name="T73" fmla="*/ 49 h 49"/>
                <a:gd name="T74" fmla="*/ 70 w 166"/>
                <a:gd name="T75" fmla="*/ 49 h 49"/>
                <a:gd name="T76" fmla="*/ 59 w 166"/>
                <a:gd name="T77" fmla="*/ 49 h 49"/>
                <a:gd name="T78" fmla="*/ 51 w 166"/>
                <a:gd name="T79" fmla="*/ 47 h 49"/>
                <a:gd name="T80" fmla="*/ 46 w 166"/>
                <a:gd name="T81" fmla="*/ 47 h 49"/>
                <a:gd name="T82" fmla="*/ 38 w 166"/>
                <a:gd name="T83" fmla="*/ 45 h 49"/>
                <a:gd name="T84" fmla="*/ 32 w 166"/>
                <a:gd name="T85" fmla="*/ 45 h 49"/>
                <a:gd name="T86" fmla="*/ 19 w 166"/>
                <a:gd name="T87" fmla="*/ 40 h 49"/>
                <a:gd name="T88" fmla="*/ 8 w 166"/>
                <a:gd name="T89" fmla="*/ 36 h 49"/>
                <a:gd name="T90" fmla="*/ 0 w 166"/>
                <a:gd name="T91" fmla="*/ 15 h 49"/>
                <a:gd name="T92" fmla="*/ 0 w 166"/>
                <a:gd name="T93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" h="49">
                  <a:moveTo>
                    <a:pt x="0" y="15"/>
                  </a:moveTo>
                  <a:lnTo>
                    <a:pt x="4" y="15"/>
                  </a:lnTo>
                  <a:lnTo>
                    <a:pt x="8" y="15"/>
                  </a:lnTo>
                  <a:lnTo>
                    <a:pt x="15" y="19"/>
                  </a:lnTo>
                  <a:lnTo>
                    <a:pt x="23" y="19"/>
                  </a:lnTo>
                  <a:lnTo>
                    <a:pt x="32" y="21"/>
                  </a:lnTo>
                  <a:lnTo>
                    <a:pt x="38" y="21"/>
                  </a:lnTo>
                  <a:lnTo>
                    <a:pt x="44" y="23"/>
                  </a:lnTo>
                  <a:lnTo>
                    <a:pt x="51" y="25"/>
                  </a:lnTo>
                  <a:lnTo>
                    <a:pt x="57" y="25"/>
                  </a:lnTo>
                  <a:lnTo>
                    <a:pt x="63" y="25"/>
                  </a:lnTo>
                  <a:lnTo>
                    <a:pt x="69" y="25"/>
                  </a:lnTo>
                  <a:lnTo>
                    <a:pt x="76" y="25"/>
                  </a:lnTo>
                  <a:lnTo>
                    <a:pt x="84" y="25"/>
                  </a:lnTo>
                  <a:lnTo>
                    <a:pt x="89" y="25"/>
                  </a:lnTo>
                  <a:lnTo>
                    <a:pt x="97" y="23"/>
                  </a:lnTo>
                  <a:lnTo>
                    <a:pt x="105" y="21"/>
                  </a:lnTo>
                  <a:lnTo>
                    <a:pt x="110" y="21"/>
                  </a:lnTo>
                  <a:lnTo>
                    <a:pt x="118" y="19"/>
                  </a:lnTo>
                  <a:lnTo>
                    <a:pt x="124" y="17"/>
                  </a:lnTo>
                  <a:lnTo>
                    <a:pt x="131" y="15"/>
                  </a:lnTo>
                  <a:lnTo>
                    <a:pt x="139" y="13"/>
                  </a:lnTo>
                  <a:lnTo>
                    <a:pt x="145" y="9"/>
                  </a:lnTo>
                  <a:lnTo>
                    <a:pt x="150" y="7"/>
                  </a:lnTo>
                  <a:lnTo>
                    <a:pt x="158" y="4"/>
                  </a:lnTo>
                  <a:lnTo>
                    <a:pt x="166" y="0"/>
                  </a:lnTo>
                  <a:lnTo>
                    <a:pt x="156" y="32"/>
                  </a:lnTo>
                  <a:lnTo>
                    <a:pt x="154" y="32"/>
                  </a:lnTo>
                  <a:lnTo>
                    <a:pt x="150" y="32"/>
                  </a:lnTo>
                  <a:lnTo>
                    <a:pt x="147" y="34"/>
                  </a:lnTo>
                  <a:lnTo>
                    <a:pt x="141" y="36"/>
                  </a:lnTo>
                  <a:lnTo>
                    <a:pt x="133" y="38"/>
                  </a:lnTo>
                  <a:lnTo>
                    <a:pt x="124" y="42"/>
                  </a:lnTo>
                  <a:lnTo>
                    <a:pt x="116" y="44"/>
                  </a:lnTo>
                  <a:lnTo>
                    <a:pt x="107" y="47"/>
                  </a:lnTo>
                  <a:lnTo>
                    <a:pt x="95" y="47"/>
                  </a:lnTo>
                  <a:lnTo>
                    <a:pt x="84" y="49"/>
                  </a:lnTo>
                  <a:lnTo>
                    <a:pt x="70" y="49"/>
                  </a:lnTo>
                  <a:lnTo>
                    <a:pt x="59" y="49"/>
                  </a:lnTo>
                  <a:lnTo>
                    <a:pt x="51" y="47"/>
                  </a:lnTo>
                  <a:lnTo>
                    <a:pt x="46" y="47"/>
                  </a:lnTo>
                  <a:lnTo>
                    <a:pt x="38" y="45"/>
                  </a:lnTo>
                  <a:lnTo>
                    <a:pt x="32" y="45"/>
                  </a:lnTo>
                  <a:lnTo>
                    <a:pt x="19" y="40"/>
                  </a:lnTo>
                  <a:lnTo>
                    <a:pt x="8" y="36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3" name="Freeform 94"/>
            <p:cNvSpPr>
              <a:spLocks/>
            </p:cNvSpPr>
            <p:nvPr/>
          </p:nvSpPr>
          <p:spPr bwMode="auto">
            <a:xfrm flipH="1">
              <a:off x="7704138" y="5494338"/>
              <a:ext cx="82550" cy="138113"/>
            </a:xfrm>
            <a:custGeom>
              <a:avLst/>
              <a:gdLst>
                <a:gd name="T0" fmla="*/ 80 w 104"/>
                <a:gd name="T1" fmla="*/ 0 h 173"/>
                <a:gd name="T2" fmla="*/ 80 w 104"/>
                <a:gd name="T3" fmla="*/ 0 h 173"/>
                <a:gd name="T4" fmla="*/ 78 w 104"/>
                <a:gd name="T5" fmla="*/ 4 h 173"/>
                <a:gd name="T6" fmla="*/ 72 w 104"/>
                <a:gd name="T7" fmla="*/ 8 h 173"/>
                <a:gd name="T8" fmla="*/ 68 w 104"/>
                <a:gd name="T9" fmla="*/ 18 h 173"/>
                <a:gd name="T10" fmla="*/ 63 w 104"/>
                <a:gd name="T11" fmla="*/ 25 h 173"/>
                <a:gd name="T12" fmla="*/ 57 w 104"/>
                <a:gd name="T13" fmla="*/ 37 h 173"/>
                <a:gd name="T14" fmla="*/ 53 w 104"/>
                <a:gd name="T15" fmla="*/ 40 h 173"/>
                <a:gd name="T16" fmla="*/ 49 w 104"/>
                <a:gd name="T17" fmla="*/ 48 h 173"/>
                <a:gd name="T18" fmla="*/ 45 w 104"/>
                <a:gd name="T19" fmla="*/ 54 h 173"/>
                <a:gd name="T20" fmla="*/ 44 w 104"/>
                <a:gd name="T21" fmla="*/ 61 h 173"/>
                <a:gd name="T22" fmla="*/ 40 w 104"/>
                <a:gd name="T23" fmla="*/ 67 h 173"/>
                <a:gd name="T24" fmla="*/ 36 w 104"/>
                <a:gd name="T25" fmla="*/ 73 h 173"/>
                <a:gd name="T26" fmla="*/ 32 w 104"/>
                <a:gd name="T27" fmla="*/ 78 h 173"/>
                <a:gd name="T28" fmla="*/ 28 w 104"/>
                <a:gd name="T29" fmla="*/ 86 h 173"/>
                <a:gd name="T30" fmla="*/ 25 w 104"/>
                <a:gd name="T31" fmla="*/ 92 h 173"/>
                <a:gd name="T32" fmla="*/ 23 w 104"/>
                <a:gd name="T33" fmla="*/ 99 h 173"/>
                <a:gd name="T34" fmla="*/ 19 w 104"/>
                <a:gd name="T35" fmla="*/ 105 h 173"/>
                <a:gd name="T36" fmla="*/ 15 w 104"/>
                <a:gd name="T37" fmla="*/ 113 h 173"/>
                <a:gd name="T38" fmla="*/ 13 w 104"/>
                <a:gd name="T39" fmla="*/ 118 h 173"/>
                <a:gd name="T40" fmla="*/ 9 w 104"/>
                <a:gd name="T41" fmla="*/ 126 h 173"/>
                <a:gd name="T42" fmla="*/ 7 w 104"/>
                <a:gd name="T43" fmla="*/ 132 h 173"/>
                <a:gd name="T44" fmla="*/ 6 w 104"/>
                <a:gd name="T45" fmla="*/ 139 h 173"/>
                <a:gd name="T46" fmla="*/ 2 w 104"/>
                <a:gd name="T47" fmla="*/ 149 h 173"/>
                <a:gd name="T48" fmla="*/ 0 w 104"/>
                <a:gd name="T49" fmla="*/ 160 h 173"/>
                <a:gd name="T50" fmla="*/ 23 w 104"/>
                <a:gd name="T51" fmla="*/ 173 h 173"/>
                <a:gd name="T52" fmla="*/ 23 w 104"/>
                <a:gd name="T53" fmla="*/ 172 h 173"/>
                <a:gd name="T54" fmla="*/ 23 w 104"/>
                <a:gd name="T55" fmla="*/ 166 h 173"/>
                <a:gd name="T56" fmla="*/ 25 w 104"/>
                <a:gd name="T57" fmla="*/ 158 h 173"/>
                <a:gd name="T58" fmla="*/ 30 w 104"/>
                <a:gd name="T59" fmla="*/ 151 h 173"/>
                <a:gd name="T60" fmla="*/ 34 w 104"/>
                <a:gd name="T61" fmla="*/ 139 h 173"/>
                <a:gd name="T62" fmla="*/ 40 w 104"/>
                <a:gd name="T63" fmla="*/ 128 h 173"/>
                <a:gd name="T64" fmla="*/ 42 w 104"/>
                <a:gd name="T65" fmla="*/ 120 h 173"/>
                <a:gd name="T66" fmla="*/ 45 w 104"/>
                <a:gd name="T67" fmla="*/ 115 h 173"/>
                <a:gd name="T68" fmla="*/ 47 w 104"/>
                <a:gd name="T69" fmla="*/ 107 h 173"/>
                <a:gd name="T70" fmla="*/ 51 w 104"/>
                <a:gd name="T71" fmla="*/ 101 h 173"/>
                <a:gd name="T72" fmla="*/ 55 w 104"/>
                <a:gd name="T73" fmla="*/ 94 h 173"/>
                <a:gd name="T74" fmla="*/ 57 w 104"/>
                <a:gd name="T75" fmla="*/ 86 h 173"/>
                <a:gd name="T76" fmla="*/ 61 w 104"/>
                <a:gd name="T77" fmla="*/ 78 h 173"/>
                <a:gd name="T78" fmla="*/ 64 w 104"/>
                <a:gd name="T79" fmla="*/ 71 h 173"/>
                <a:gd name="T80" fmla="*/ 68 w 104"/>
                <a:gd name="T81" fmla="*/ 65 h 173"/>
                <a:gd name="T82" fmla="*/ 72 w 104"/>
                <a:gd name="T83" fmla="*/ 58 h 173"/>
                <a:gd name="T84" fmla="*/ 74 w 104"/>
                <a:gd name="T85" fmla="*/ 52 h 173"/>
                <a:gd name="T86" fmla="*/ 78 w 104"/>
                <a:gd name="T87" fmla="*/ 46 h 173"/>
                <a:gd name="T88" fmla="*/ 80 w 104"/>
                <a:gd name="T89" fmla="*/ 39 h 173"/>
                <a:gd name="T90" fmla="*/ 83 w 104"/>
                <a:gd name="T91" fmla="*/ 33 h 173"/>
                <a:gd name="T92" fmla="*/ 87 w 104"/>
                <a:gd name="T93" fmla="*/ 27 h 173"/>
                <a:gd name="T94" fmla="*/ 91 w 104"/>
                <a:gd name="T95" fmla="*/ 23 h 173"/>
                <a:gd name="T96" fmla="*/ 97 w 104"/>
                <a:gd name="T97" fmla="*/ 14 h 173"/>
                <a:gd name="T98" fmla="*/ 104 w 104"/>
                <a:gd name="T99" fmla="*/ 8 h 173"/>
                <a:gd name="T100" fmla="*/ 80 w 104"/>
                <a:gd name="T101" fmla="*/ 0 h 173"/>
                <a:gd name="T102" fmla="*/ 80 w 104"/>
                <a:gd name="T10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" h="173">
                  <a:moveTo>
                    <a:pt x="80" y="0"/>
                  </a:moveTo>
                  <a:lnTo>
                    <a:pt x="80" y="0"/>
                  </a:lnTo>
                  <a:lnTo>
                    <a:pt x="78" y="4"/>
                  </a:lnTo>
                  <a:lnTo>
                    <a:pt x="72" y="8"/>
                  </a:lnTo>
                  <a:lnTo>
                    <a:pt x="68" y="18"/>
                  </a:lnTo>
                  <a:lnTo>
                    <a:pt x="63" y="25"/>
                  </a:lnTo>
                  <a:lnTo>
                    <a:pt x="57" y="37"/>
                  </a:lnTo>
                  <a:lnTo>
                    <a:pt x="53" y="40"/>
                  </a:lnTo>
                  <a:lnTo>
                    <a:pt x="49" y="48"/>
                  </a:lnTo>
                  <a:lnTo>
                    <a:pt x="45" y="54"/>
                  </a:lnTo>
                  <a:lnTo>
                    <a:pt x="44" y="61"/>
                  </a:lnTo>
                  <a:lnTo>
                    <a:pt x="40" y="67"/>
                  </a:lnTo>
                  <a:lnTo>
                    <a:pt x="36" y="73"/>
                  </a:lnTo>
                  <a:lnTo>
                    <a:pt x="32" y="78"/>
                  </a:lnTo>
                  <a:lnTo>
                    <a:pt x="28" y="86"/>
                  </a:lnTo>
                  <a:lnTo>
                    <a:pt x="25" y="92"/>
                  </a:lnTo>
                  <a:lnTo>
                    <a:pt x="23" y="99"/>
                  </a:lnTo>
                  <a:lnTo>
                    <a:pt x="19" y="105"/>
                  </a:lnTo>
                  <a:lnTo>
                    <a:pt x="15" y="113"/>
                  </a:lnTo>
                  <a:lnTo>
                    <a:pt x="13" y="118"/>
                  </a:lnTo>
                  <a:lnTo>
                    <a:pt x="9" y="126"/>
                  </a:lnTo>
                  <a:lnTo>
                    <a:pt x="7" y="132"/>
                  </a:lnTo>
                  <a:lnTo>
                    <a:pt x="6" y="139"/>
                  </a:lnTo>
                  <a:lnTo>
                    <a:pt x="2" y="149"/>
                  </a:lnTo>
                  <a:lnTo>
                    <a:pt x="0" y="160"/>
                  </a:lnTo>
                  <a:lnTo>
                    <a:pt x="23" y="173"/>
                  </a:lnTo>
                  <a:lnTo>
                    <a:pt x="23" y="172"/>
                  </a:lnTo>
                  <a:lnTo>
                    <a:pt x="23" y="166"/>
                  </a:lnTo>
                  <a:lnTo>
                    <a:pt x="25" y="158"/>
                  </a:lnTo>
                  <a:lnTo>
                    <a:pt x="30" y="151"/>
                  </a:lnTo>
                  <a:lnTo>
                    <a:pt x="34" y="139"/>
                  </a:lnTo>
                  <a:lnTo>
                    <a:pt x="40" y="128"/>
                  </a:lnTo>
                  <a:lnTo>
                    <a:pt x="42" y="120"/>
                  </a:lnTo>
                  <a:lnTo>
                    <a:pt x="45" y="115"/>
                  </a:lnTo>
                  <a:lnTo>
                    <a:pt x="47" y="107"/>
                  </a:lnTo>
                  <a:lnTo>
                    <a:pt x="51" y="101"/>
                  </a:lnTo>
                  <a:lnTo>
                    <a:pt x="55" y="94"/>
                  </a:lnTo>
                  <a:lnTo>
                    <a:pt x="57" y="86"/>
                  </a:lnTo>
                  <a:lnTo>
                    <a:pt x="61" y="78"/>
                  </a:lnTo>
                  <a:lnTo>
                    <a:pt x="64" y="71"/>
                  </a:lnTo>
                  <a:lnTo>
                    <a:pt x="68" y="65"/>
                  </a:lnTo>
                  <a:lnTo>
                    <a:pt x="72" y="58"/>
                  </a:lnTo>
                  <a:lnTo>
                    <a:pt x="74" y="52"/>
                  </a:lnTo>
                  <a:lnTo>
                    <a:pt x="78" y="46"/>
                  </a:lnTo>
                  <a:lnTo>
                    <a:pt x="80" y="39"/>
                  </a:lnTo>
                  <a:lnTo>
                    <a:pt x="83" y="33"/>
                  </a:lnTo>
                  <a:lnTo>
                    <a:pt x="87" y="27"/>
                  </a:lnTo>
                  <a:lnTo>
                    <a:pt x="91" y="23"/>
                  </a:lnTo>
                  <a:lnTo>
                    <a:pt x="97" y="14"/>
                  </a:lnTo>
                  <a:lnTo>
                    <a:pt x="104" y="8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a plane region bounded </a:t>
                </a:r>
                <a:r>
                  <a:rPr lang="en-US" i="1" dirty="0" smtClean="0"/>
                  <a:t>above</a:t>
                </a:r>
                <a:r>
                  <a:rPr lang="en-US" dirty="0" smtClean="0"/>
                  <a:t> by the graph of a nonnegative, continuous </a:t>
                </a:r>
                <a:r>
                  <a:rPr lang="en-US" u="sng" dirty="0" smtClean="0"/>
                  <a:t>function</a:t>
                </a:r>
                <a:r>
                  <a:rPr lang="en-US" dirty="0" smtClean="0"/>
                  <a:t>.  The region is bounded </a:t>
                </a:r>
                <a:r>
                  <a:rPr lang="en-US" i="1" dirty="0" smtClean="0"/>
                  <a:t>below</a:t>
                </a:r>
                <a:r>
                  <a:rPr lang="en-US" dirty="0" smtClean="0"/>
                  <a:t> by the </a:t>
                </a:r>
                <a:r>
                  <a:rPr lang="en-US" u="sng" dirty="0" smtClean="0"/>
                  <a:t>x-axis</a:t>
                </a:r>
                <a:r>
                  <a:rPr lang="en-US" dirty="0" smtClean="0"/>
                  <a:t>, and the </a:t>
                </a:r>
                <a:r>
                  <a:rPr lang="en-US" i="1" dirty="0" smtClean="0"/>
                  <a:t>left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right</a:t>
                </a:r>
                <a:r>
                  <a:rPr lang="en-US" dirty="0" smtClean="0"/>
                  <a:t> boundaries of the region are the vertical lines </a:t>
                </a:r>
                <a:r>
                  <a:rPr lang="en-US" u="sng" dirty="0" smtClean="0"/>
                  <a:t>x=a</a:t>
                </a:r>
                <a:r>
                  <a:rPr lang="en-US" dirty="0" smtClean="0"/>
                  <a:t> and </a:t>
                </a:r>
                <a:r>
                  <a:rPr lang="en-US" u="sng" dirty="0" smtClean="0"/>
                  <a:t>x=b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To approximate the area of the region, </a:t>
                </a:r>
                <a:r>
                  <a:rPr lang="en-US" dirty="0" err="1" smtClean="0"/>
                  <a:t>sudivide</a:t>
                </a:r>
                <a:r>
                  <a:rPr lang="en-US" dirty="0" smtClean="0"/>
                  <a:t> the interval [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] into subintervals.</a:t>
                </a:r>
              </a:p>
              <a:p>
                <a:r>
                  <a:rPr lang="en-US" dirty="0" smtClean="0"/>
                  <a:t>Each interval has a width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)/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 and Lower Sums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72" b="25895"/>
          <a:stretch/>
        </p:blipFill>
        <p:spPr bwMode="auto">
          <a:xfrm>
            <a:off x="685800" y="2438400"/>
            <a:ext cx="7772400" cy="230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existence of </a:t>
            </a:r>
            <a:r>
              <a:rPr lang="en-US" sz="2400" dirty="0" smtClean="0"/>
              <a:t>minimum and maximum values of f(x), upper </a:t>
            </a:r>
            <a:r>
              <a:rPr lang="en-US" sz="2400" dirty="0"/>
              <a:t>and lower </a:t>
            </a:r>
            <a:r>
              <a:rPr lang="en-US" sz="2400" dirty="0" smtClean="0"/>
              <a:t>sums, is </a:t>
            </a:r>
            <a:r>
              <a:rPr lang="en-US" sz="2400" dirty="0"/>
              <a:t>guaranteed by the Extreme Value Theorem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marL="109728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f(m</a:t>
            </a:r>
            <a:r>
              <a:rPr lang="en-US" sz="2400" baseline="-25000" dirty="0"/>
              <a:t>i</a:t>
            </a:r>
            <a:r>
              <a:rPr lang="en-US" sz="2400" dirty="0"/>
              <a:t>) is the minimum value and is calculated using inscribed rectangles.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f(</a:t>
            </a:r>
            <a:r>
              <a:rPr lang="en-US" sz="2400" dirty="0" err="1"/>
              <a:t>M</a:t>
            </a:r>
            <a:r>
              <a:rPr lang="en-US" sz="2400" baseline="-25000" dirty="0" err="1"/>
              <a:t>i</a:t>
            </a:r>
            <a:r>
              <a:rPr lang="en-US" sz="2400" dirty="0"/>
              <a:t>) is the maximum value and is calculated using circumscribed rectangles.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Upper and Lower Sums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91947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An </a:t>
                </a:r>
                <a:r>
                  <a:rPr lang="en-US" u="sng" dirty="0" smtClean="0"/>
                  <a:t>inscribed rectangle</a:t>
                </a:r>
                <a:r>
                  <a:rPr lang="en-US" dirty="0" smtClean="0"/>
                  <a:t> lies </a:t>
                </a:r>
                <a:r>
                  <a:rPr lang="en-US" i="1" dirty="0" smtClean="0"/>
                  <a:t>inside</a:t>
                </a:r>
                <a:r>
                  <a:rPr lang="en-US" dirty="0" smtClean="0"/>
                  <a:t> the </a:t>
                </a:r>
                <a:r>
                  <a:rPr lang="en-US" dirty="0" err="1" smtClean="0"/>
                  <a:t>subregion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The height of each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area of an inscribed rectangle is less than or equal to the area under the curve.</a:t>
                </a:r>
              </a:p>
              <a:p>
                <a:pPr lvl="1"/>
                <a:r>
                  <a:rPr lang="en-US" dirty="0" smtClean="0"/>
                  <a:t>This sum of the areas is called the lower sum.</a:t>
                </a:r>
                <a:endParaRPr lang="en-US" dirty="0"/>
              </a:p>
              <a:p>
                <a:r>
                  <a:rPr lang="en-US" dirty="0" smtClean="0"/>
                  <a:t>A </a:t>
                </a:r>
                <a:r>
                  <a:rPr lang="en-US" u="sng" dirty="0" smtClean="0"/>
                  <a:t>circumscribed rectangle</a:t>
                </a:r>
                <a:r>
                  <a:rPr lang="en-US" dirty="0" smtClean="0"/>
                  <a:t> extends outside the </a:t>
                </a:r>
                <a:r>
                  <a:rPr lang="en-US" dirty="0" err="1" smtClean="0"/>
                  <a:t>subregion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The height of each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area of a circumscribed rectangle is greater than or equal to the area under the curve. </a:t>
                </a:r>
              </a:p>
              <a:p>
                <a:pPr lvl="1"/>
                <a:r>
                  <a:rPr lang="en-US" dirty="0" smtClean="0"/>
                  <a:t>The sum of the areas is called the upper sum.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919472"/>
              </a:xfrm>
              <a:blipFill rotWithShape="1">
                <a:blip r:embed="rId2"/>
                <a:stretch>
                  <a:fillRect t="-1115" b="-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50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5" r="13637"/>
          <a:stretch>
            <a:fillRect/>
          </a:stretch>
        </p:blipFill>
        <p:spPr>
          <a:xfrm>
            <a:off x="1371600" y="1447800"/>
            <a:ext cx="4038600" cy="4495800"/>
          </a:xfrm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Upper and Lower Sums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791200" y="1905000"/>
            <a:ext cx="304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Find the upper and lower sums for the function with 5 rectangles.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5791200" y="3962400"/>
            <a:ext cx="304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Find the upper and lower sums for the function with n rectangles.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035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The summation formulas for the upper and lower sums are therefore:</a:t>
                </a:r>
              </a:p>
              <a:p>
                <a:r>
                  <a:rPr lang="en-US" sz="2800" dirty="0" smtClean="0"/>
                  <a:t>Lower Sum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/>
                      </a:rPr>
                      <m:t>       </m:t>
                    </m:r>
                    <m:r>
                      <a:rPr lang="en-US" sz="1800" b="0" i="1" dirty="0" smtClean="0">
                        <a:latin typeface="Cambria Math"/>
                      </a:rPr>
                      <m:t> </m:t>
                    </m:r>
                    <m:r>
                      <a:rPr lang="en-US" sz="1800" b="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18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𝑖</m:t>
                    </m:r>
                    <m:r>
                      <a:rPr lang="en-US" sz="1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 smtClean="0"/>
              </a:p>
              <a:p>
                <a:pPr lvl="1"/>
                <a:endParaRPr lang="en-US" sz="2800" dirty="0" smtClean="0"/>
              </a:p>
              <a:p>
                <a:r>
                  <a:rPr lang="en-US" sz="2800" dirty="0" smtClean="0"/>
                  <a:t>Upper Sum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/>
                        </a:rPr>
                        <m:t>             </m:t>
                      </m:r>
                      <m:r>
                        <a:rPr lang="en-US" sz="1800" i="1" dirty="0">
                          <a:latin typeface="Cambria Math"/>
                        </a:rPr>
                        <m:t> </m:t>
                      </m:r>
                      <m:r>
                        <a:rPr lang="en-US" sz="1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1800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i="1">
                            <a:latin typeface="Cambria Math"/>
                          </a:rPr>
                          <m:t>𝑓</m:t>
                        </m:r>
                        <m:r>
                          <a:rPr lang="en-US" sz="32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400" dirty="0"/>
                  <a:t/>
                </a:r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𝑖</m:t>
                    </m:r>
                    <m:r>
                      <a:rPr lang="en-US" sz="1600" i="1">
                        <a:latin typeface="Cambria Math"/>
                      </a:rPr>
                      <m:t>=1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03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348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Evaluating</a:t>
            </a:r>
            <a:endParaRPr lang="en-US" sz="3200" dirty="0"/>
          </a:p>
        </p:txBody>
      </p:sp>
      <p:pic>
        <p:nvPicPr>
          <p:cNvPr id="100369" name="Picture 17" descr="AreaProblem_Ex1_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19600"/>
            <a:ext cx="2370667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71" name="Picture 19" descr="AreaProblem_Ex1_G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370667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035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The summation formulas for the left and right endpoints are therefore:</a:t>
                </a:r>
              </a:p>
              <a:p>
                <a:r>
                  <a:rPr lang="en-US" sz="2800" dirty="0"/>
                  <a:t>Left </a:t>
                </a:r>
                <a:r>
                  <a:rPr lang="en-US" sz="2800" dirty="0" smtClean="0"/>
                  <a:t>Endpoint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+(</m:t>
                        </m:r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−1)(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pPr lvl="1"/>
                <a:endParaRPr lang="en-US" sz="2800" dirty="0" smtClean="0"/>
              </a:p>
              <a:p>
                <a:r>
                  <a:rPr lang="en-US" sz="2800" dirty="0"/>
                  <a:t>Right </a:t>
                </a:r>
                <a:r>
                  <a:rPr lang="en-US" sz="2800" dirty="0" smtClean="0"/>
                  <a:t>Endpoint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6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i="1">
                            <a:latin typeface="Cambria Math"/>
                          </a:rPr>
                          <m:t>𝑓</m:t>
                        </m:r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200" i="1">
                            <a:latin typeface="Cambria Math"/>
                          </a:rPr>
                          <m:t>𝑎</m:t>
                        </m:r>
                        <m:r>
                          <a:rPr lang="en-US" sz="3200" i="1">
                            <a:latin typeface="Cambria Math"/>
                          </a:rPr>
                          <m:t>+(</m:t>
                        </m:r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latin typeface="Cambria Math"/>
                          </a:rPr>
                          <m:t>)(</m:t>
                        </m:r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l-GR" sz="3200" dirty="0"/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/>
                  <a:t/>
                </a:r>
                <a:br>
                  <a:rPr lang="en-US" sz="24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1003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Evaluating at left and right endpoints</a:t>
            </a:r>
          </a:p>
        </p:txBody>
      </p:sp>
    </p:spTree>
    <p:extLst>
      <p:ext uri="{BB962C8B-B14F-4D97-AF65-F5344CB8AC3E}">
        <p14:creationId xmlns:p14="http://schemas.microsoft.com/office/powerpoint/2010/main" val="3033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933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upper and lower sums for the region bounded by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and </a:t>
                </a: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-axis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=0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993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54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/>
                  <a:t>As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500" dirty="0"/>
                  <a:t> goes to infinity, the approximations get infinitely close to the actual value.</a:t>
                </a:r>
              </a:p>
              <a:p>
                <a:r>
                  <a:rPr lang="en-US" sz="2500" dirty="0"/>
                  <a:t>The upper and lower sums have less and less error and eventually are equal (squeeze theorem)</a:t>
                </a:r>
              </a:p>
              <a:p>
                <a:r>
                  <a:rPr lang="en-US" sz="2500" dirty="0"/>
                  <a:t>I</a:t>
                </a:r>
                <a:r>
                  <a:rPr lang="en-US" sz="2500" dirty="0" smtClean="0"/>
                  <a:t>t </a:t>
                </a:r>
                <a:r>
                  <a:rPr lang="en-US" sz="2500" dirty="0"/>
                  <a:t>does not matter if you calculate the upper sum or the lower sum for a function because as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500" dirty="0"/>
                  <a:t> goes to infinity, they will become equal</a:t>
                </a:r>
                <a:r>
                  <a:rPr lang="en-US" sz="2500" dirty="0" smtClean="0"/>
                  <a:t>.</a:t>
                </a:r>
                <a:endParaRPr lang="en-US" sz="2500" dirty="0"/>
              </a:p>
            </p:txBody>
          </p:sp>
        </mc:Choice>
        <mc:Fallback xmlns="">
          <p:sp>
            <p:nvSpPr>
              <p:cNvPr id="105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809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47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→∞</m:t>
                      </m:r>
                    </m:oMath>
                  </m:oMathPara>
                </a14:m>
                <a:endParaRPr lang="en-US" dirty="0">
                  <a:latin typeface="Cambria Math" pitchFamily="18" charset="0"/>
                </a:endParaRPr>
              </a:p>
            </p:txBody>
          </p:sp>
        </mc:Choice>
        <mc:Fallback xmlns="">
          <p:sp>
            <p:nvSpPr>
              <p:cNvPr id="1054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be continuous and nonnegative on the interval [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].  The area of the region bounded by the graph of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, the x-axis, and the vertical lines x=a and x=b is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𝐴𝑟𝑒𝑎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nary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Region in the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2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Use sigma notation to write and evaluate a sum.</a:t>
            </a:r>
          </a:p>
          <a:p>
            <a:pPr lvl="1"/>
            <a:r>
              <a:rPr lang="en-US" dirty="0" smtClean="0"/>
              <a:t>Understand the concept of area.</a:t>
            </a:r>
          </a:p>
          <a:p>
            <a:pPr lvl="1"/>
            <a:r>
              <a:rPr lang="en-US" dirty="0" smtClean="0"/>
              <a:t>Approximate the area of a plane region.</a:t>
            </a:r>
          </a:p>
          <a:p>
            <a:pPr lvl="1"/>
            <a:r>
              <a:rPr lang="en-US" dirty="0" smtClean="0"/>
              <a:t>Find the area of a plane using limits.</a:t>
            </a:r>
          </a:p>
          <a:p>
            <a:r>
              <a:rPr lang="en-US" dirty="0" smtClean="0"/>
              <a:t>Standards:</a:t>
            </a:r>
          </a:p>
          <a:p>
            <a:pPr lvl="1"/>
            <a:r>
              <a:rPr lang="en-US" b="1" dirty="0"/>
              <a:t>MA.C.4.2 2000    </a:t>
            </a:r>
            <a:r>
              <a:rPr lang="en-US" dirty="0"/>
              <a:t>Calculate the values of Riemann Sums over equal subdivisions using left, right, and midpoint evaluation points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/>
                  <a:t>Find the area of the region bounded by the graph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𝑓</m:t>
                    </m:r>
                    <m:r>
                      <a:rPr lang="en-US" sz="2500" i="1" dirty="0" smtClean="0">
                        <a:latin typeface="Cambria Math"/>
                      </a:rPr>
                      <m:t>(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) = 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baseline="30000" dirty="0">
                        <a:latin typeface="Cambria Math"/>
                      </a:rPr>
                      <m:t>2</m:t>
                    </m:r>
                    <m:r>
                      <a:rPr lang="en-US" sz="2500" i="1" dirty="0">
                        <a:latin typeface="Cambria Math"/>
                      </a:rPr>
                      <m:t> + 3</m:t>
                    </m:r>
                  </m:oMath>
                </a14:m>
                <a:r>
                  <a:rPr lang="en-US" sz="2500" dirty="0"/>
                  <a:t>, the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500" dirty="0"/>
                  <a:t>-axis, and the vertical lines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 = 0</m:t>
                    </m:r>
                  </m:oMath>
                </a14:m>
                <a:r>
                  <a:rPr lang="en-US" sz="2500" dirty="0"/>
                  <a:t> and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 = 1</m:t>
                    </m:r>
                  </m:oMath>
                </a14:m>
                <a:r>
                  <a:rPr lang="en-US" sz="2500" dirty="0"/>
                  <a:t>.</a:t>
                </a:r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" t="12973"/>
          <a:stretch>
            <a:fillRect/>
          </a:stretch>
        </p:blipFill>
        <p:spPr bwMode="auto">
          <a:xfrm>
            <a:off x="5845175" y="3124200"/>
            <a:ext cx="329882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4" t="16072" r="12706"/>
          <a:stretch/>
        </p:blipFill>
        <p:spPr bwMode="auto">
          <a:xfrm>
            <a:off x="5939971" y="3276600"/>
            <a:ext cx="320402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752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/>
                  <a:t>Find the area of the region bounded by the graph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𝑓</m:t>
                    </m:r>
                    <m:r>
                      <a:rPr lang="en-US" sz="2500" i="1" dirty="0" smtClean="0">
                        <a:latin typeface="Cambria Math"/>
                      </a:rPr>
                      <m:t>(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) = 27 – 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baseline="30000" dirty="0">
                        <a:latin typeface="Cambria Math"/>
                      </a:rPr>
                      <m:t>3</m:t>
                    </m:r>
                  </m:oMath>
                </a14:m>
                <a:r>
                  <a:rPr lang="en-US" sz="2500" dirty="0"/>
                  <a:t>, the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500" dirty="0"/>
                  <a:t>-axis, and the vertical lines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 = 1 </m:t>
                    </m:r>
                  </m:oMath>
                </a14:m>
                <a:r>
                  <a:rPr lang="en-US" sz="2500" dirty="0"/>
                  <a:t>and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 = 3</m:t>
                    </m:r>
                  </m:oMath>
                </a14:m>
                <a:r>
                  <a:rPr lang="en-US" sz="2500" dirty="0"/>
                  <a:t>.</a:t>
                </a:r>
              </a:p>
            </p:txBody>
          </p:sp>
        </mc:Choice>
        <mc:Fallback xmlns="">
          <p:sp>
            <p:nvSpPr>
              <p:cNvPr id="1075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94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</a:t>
            </a:r>
            <a:r>
              <a:rPr lang="en-US" dirty="0" smtClean="0"/>
              <a:t>268-269</a:t>
            </a:r>
            <a:endParaRPr lang="en-US" dirty="0"/>
          </a:p>
          <a:p>
            <a:r>
              <a:rPr lang="en-US" dirty="0" smtClean="0"/>
              <a:t>30, 35 40, 42, 60-75 </a:t>
            </a:r>
            <a:r>
              <a:rPr lang="en-US" dirty="0"/>
              <a:t>every </a:t>
            </a:r>
            <a:r>
              <a:rPr lang="en-US" dirty="0" smtClean="0"/>
              <a:t>five </a:t>
            </a:r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686" name="Rectangle 6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600" dirty="0" smtClean="0"/>
                  <a:t>The sum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600" dirty="0" smtClean="0"/>
                  <a:t> terms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600" dirty="0" smtClean="0"/>
                  <a:t> is written as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   </m:t>
                    </m:r>
                    <m:r>
                      <a:rPr lang="en-US" sz="1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1000" dirty="0" smtClean="0"/>
                  <a:t/>
                </a:r>
                <a:br>
                  <a:rPr lang="en-US" sz="1000" dirty="0" smtClean="0"/>
                </a:br>
                <a:r>
                  <a:rPr lang="en-US" sz="1000" dirty="0" smtClean="0"/>
                  <a:t>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600" dirty="0" smtClean="0"/>
                  <a:t>  </a:t>
                </a:r>
                <a:br>
                  <a:rPr lang="en-US" sz="2600" dirty="0" smtClean="0"/>
                </a:b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000" dirty="0" smtClean="0"/>
                  <a:t/>
                </a:r>
                <a:br>
                  <a:rPr lang="en-US" sz="1000" dirty="0" smtClean="0"/>
                </a:br>
                <a:r>
                  <a:rPr lang="en-US" sz="26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600" dirty="0" smtClean="0"/>
                  <a:t> is the </a:t>
                </a:r>
                <a:r>
                  <a:rPr lang="en-US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index of summation</a:t>
                </a:r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 smtClean="0"/>
                  <a:t>, is the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𝑖</m:t>
                    </m:r>
                  </m:oMath>
                </a14:m>
                <a:r>
                  <a:rPr lang="en-US" sz="26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</a:t>
                </a:r>
                <a:r>
                  <a:rPr lang="en-US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term</a:t>
                </a:r>
                <a:r>
                  <a:rPr lang="en-US" sz="2600" dirty="0" smtClean="0"/>
                  <a:t> of the sum, and the </a:t>
                </a:r>
                <a:r>
                  <a:rPr lang="en-US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upper and lower bounds of summation</a:t>
                </a:r>
                <a:r>
                  <a:rPr lang="en-US" sz="2600" dirty="0" smtClean="0"/>
                  <a:t> are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600" dirty="0" smtClean="0"/>
                  <a:t>and 1.</a:t>
                </a:r>
                <a:endParaRPr lang="en-US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1686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5" t="-943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Sigma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8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62048"/>
              </p:ext>
            </p:extLst>
          </p:nvPr>
        </p:nvGraphicFramePr>
        <p:xfrm>
          <a:off x="762000" y="1524000"/>
          <a:ext cx="25257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6" name="Equation" r:id="rId4" imgW="1104840" imgH="1777680" progId="Equation.3">
                  <p:embed/>
                </p:oleObj>
              </mc:Choice>
              <mc:Fallback>
                <p:oleObj name="Equation" r:id="rId4" imgW="110484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25257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Sigma Notation: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Summation Properties and Formulas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533400"/>
          </a:xfrm>
        </p:spPr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" y="3962400"/>
            <a:ext cx="4041775" cy="533400"/>
          </a:xfrm>
        </p:spPr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graphicFrame>
        <p:nvGraphicFramePr>
          <p:cNvPr id="77828" name="Object 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6587445"/>
              </p:ext>
            </p:extLst>
          </p:nvPr>
        </p:nvGraphicFramePr>
        <p:xfrm>
          <a:off x="698863" y="1981200"/>
          <a:ext cx="3187337" cy="1799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8" name="Equation" r:id="rId4" imgW="1574640" imgH="888840" progId="Equation.3">
                  <p:embed/>
                </p:oleObj>
              </mc:Choice>
              <mc:Fallback>
                <p:oleObj name="Equation" r:id="rId4" imgW="157464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63" y="1981200"/>
                        <a:ext cx="3187337" cy="1799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76285834"/>
              </p:ext>
            </p:extLst>
          </p:nvPr>
        </p:nvGraphicFramePr>
        <p:xfrm>
          <a:off x="685800" y="4648200"/>
          <a:ext cx="7096125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9" name="Equation" r:id="rId6" imgW="3466800" imgH="990360" progId="Equation.3">
                  <p:embed/>
                </p:oleObj>
              </mc:Choice>
              <mc:Fallback>
                <p:oleObj name="Equation" r:id="rId6" imgW="346680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7096125" cy="202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4" name="SMARTPenAnnotation205"/>
          <p:cNvSpPr>
            <a:spLocks/>
          </p:cNvSpPr>
          <p:nvPr/>
        </p:nvSpPr>
        <p:spPr bwMode="auto">
          <a:xfrm>
            <a:off x="342900" y="6697663"/>
            <a:ext cx="12700" cy="1587"/>
          </a:xfrm>
          <a:custGeom>
            <a:avLst/>
            <a:gdLst>
              <a:gd name="T0" fmla="*/ 7 w 8"/>
              <a:gd name="T1" fmla="*/ 0 h 1"/>
              <a:gd name="T2" fmla="*/ 0 w 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">
                <a:moveTo>
                  <a:pt x="7" y="0"/>
                </a:moveTo>
                <a:lnTo>
                  <a:pt x="0" y="0"/>
                </a:lnTo>
              </a:path>
            </a:pathLst>
          </a:custGeom>
          <a:noFill/>
          <a:ln w="30480" cap="flat">
            <a:solidFill>
              <a:srgbClr val="D110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SMARTPenAnnotation206"/>
          <p:cNvSpPr>
            <a:spLocks/>
          </p:cNvSpPr>
          <p:nvPr/>
        </p:nvSpPr>
        <p:spPr bwMode="auto">
          <a:xfrm>
            <a:off x="263525" y="6675438"/>
            <a:ext cx="12700" cy="12700"/>
          </a:xfrm>
          <a:custGeom>
            <a:avLst/>
            <a:gdLst>
              <a:gd name="T0" fmla="*/ 7 w 8"/>
              <a:gd name="T1" fmla="*/ 0 h 8"/>
              <a:gd name="T2" fmla="*/ 7 w 8"/>
              <a:gd name="T3" fmla="*/ 4 h 8"/>
              <a:gd name="T4" fmla="*/ 6 w 8"/>
              <a:gd name="T5" fmla="*/ 5 h 8"/>
              <a:gd name="T6" fmla="*/ 5 w 8"/>
              <a:gd name="T7" fmla="*/ 5 h 8"/>
              <a:gd name="T8" fmla="*/ 0 w 8"/>
              <a:gd name="T9" fmla="*/ 7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8">
                <a:moveTo>
                  <a:pt x="7" y="0"/>
                </a:moveTo>
                <a:lnTo>
                  <a:pt x="7" y="4"/>
                </a:lnTo>
                <a:lnTo>
                  <a:pt x="6" y="5"/>
                </a:lnTo>
                <a:lnTo>
                  <a:pt x="5" y="5"/>
                </a:lnTo>
                <a:lnTo>
                  <a:pt x="0" y="7"/>
                </a:lnTo>
              </a:path>
            </a:pathLst>
          </a:custGeom>
          <a:noFill/>
          <a:ln w="30480" cap="flat">
            <a:solidFill>
              <a:srgbClr val="D110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0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450203"/>
              </p:ext>
            </p:extLst>
          </p:nvPr>
        </p:nvGraphicFramePr>
        <p:xfrm>
          <a:off x="990600" y="1295400"/>
          <a:ext cx="6767512" cy="370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2" name="Equation" r:id="rId3" imgW="3111480" imgH="1701720" progId="Equation.3">
                  <p:embed/>
                </p:oleObj>
              </mc:Choice>
              <mc:Fallback>
                <p:oleObj name="Equation" r:id="rId3" imgW="3111480" imgH="1701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6767512" cy="3700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a Sum</a:t>
            </a:r>
          </a:p>
        </p:txBody>
      </p:sp>
      <p:sp>
        <p:nvSpPr>
          <p:cNvPr id="80903" name="SMARTPenAnnotation0"/>
          <p:cNvSpPr>
            <a:spLocks/>
          </p:cNvSpPr>
          <p:nvPr/>
        </p:nvSpPr>
        <p:spPr bwMode="auto">
          <a:xfrm>
            <a:off x="182563" y="6629400"/>
            <a:ext cx="36512" cy="36513"/>
          </a:xfrm>
          <a:custGeom>
            <a:avLst/>
            <a:gdLst>
              <a:gd name="T0" fmla="*/ 0 w 23"/>
              <a:gd name="T1" fmla="*/ 22 h 23"/>
              <a:gd name="T2" fmla="*/ 0 w 23"/>
              <a:gd name="T3" fmla="*/ 15 h 23"/>
              <a:gd name="T4" fmla="*/ 1 w 23"/>
              <a:gd name="T5" fmla="*/ 14 h 23"/>
              <a:gd name="T6" fmla="*/ 6 w 23"/>
              <a:gd name="T7" fmla="*/ 8 h 23"/>
              <a:gd name="T8" fmla="*/ 14 w 23"/>
              <a:gd name="T9" fmla="*/ 1 h 23"/>
              <a:gd name="T10" fmla="*/ 15 w 23"/>
              <a:gd name="T11" fmla="*/ 1 h 23"/>
              <a:gd name="T12" fmla="*/ 16 w 23"/>
              <a:gd name="T13" fmla="*/ 0 h 23"/>
              <a:gd name="T14" fmla="*/ 22 w 23"/>
              <a:gd name="T15" fmla="*/ 0 h 23"/>
              <a:gd name="T16" fmla="*/ 22 w 23"/>
              <a:gd name="T17" fmla="*/ 0 h 23"/>
              <a:gd name="T18" fmla="*/ 22 w 23"/>
              <a:gd name="T19" fmla="*/ 7 h 23"/>
              <a:gd name="T20" fmla="*/ 15 w 23"/>
              <a:gd name="T21" fmla="*/ 7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" h="23">
                <a:moveTo>
                  <a:pt x="0" y="22"/>
                </a:moveTo>
                <a:lnTo>
                  <a:pt x="0" y="15"/>
                </a:lnTo>
                <a:lnTo>
                  <a:pt x="1" y="14"/>
                </a:lnTo>
                <a:lnTo>
                  <a:pt x="6" y="8"/>
                </a:lnTo>
                <a:lnTo>
                  <a:pt x="14" y="1"/>
                </a:lnTo>
                <a:lnTo>
                  <a:pt x="15" y="1"/>
                </a:lnTo>
                <a:lnTo>
                  <a:pt x="16" y="0"/>
                </a:lnTo>
                <a:lnTo>
                  <a:pt x="22" y="0"/>
                </a:lnTo>
                <a:lnTo>
                  <a:pt x="22" y="7"/>
                </a:lnTo>
                <a:lnTo>
                  <a:pt x="15" y="7"/>
                </a:lnTo>
              </a:path>
            </a:pathLst>
          </a:custGeom>
          <a:noFill/>
          <a:ln w="30480" cap="flat">
            <a:solidFill>
              <a:srgbClr val="2100B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267-268</a:t>
            </a:r>
          </a:p>
          <a:p>
            <a:r>
              <a:rPr lang="en-US" dirty="0" smtClean="0"/>
              <a:t>4-20 even, </a:t>
            </a:r>
            <a:r>
              <a:rPr lang="en-US" dirty="0" smtClean="0"/>
              <a:t>46, 50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Approximating area</a:t>
            </a:r>
            <a:endParaRPr lang="en-US" sz="3200" dirty="0"/>
          </a:p>
        </p:txBody>
      </p:sp>
      <p:sp>
        <p:nvSpPr>
          <p:cNvPr id="83979" name="AutoShape 11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381000" y="6210300"/>
            <a:ext cx="457200" cy="3810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1827213"/>
            <a:ext cx="7313612" cy="3354387"/>
          </a:xfrm>
        </p:spPr>
      </p:pic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Greeks and Approximating the area of a Circle </a:t>
            </a:r>
            <a:r>
              <a:rPr lang="en-US" sz="3200">
                <a:sym typeface="Wingdings" pitchFamily="2" charset="2"/>
              </a:rPr>
              <a:t> the exhaustion method</a:t>
            </a:r>
            <a:endParaRPr lang="en-US" sz="3200"/>
          </a:p>
        </p:txBody>
      </p:sp>
      <p:sp>
        <p:nvSpPr>
          <p:cNvPr id="83979" name="AutoShape 11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381000" y="6210300"/>
            <a:ext cx="457200" cy="3810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11039</TotalTime>
  <Words>722</Words>
  <Application>Microsoft Office PowerPoint</Application>
  <PresentationFormat>On-screen Show (4:3)</PresentationFormat>
  <Paragraphs>96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Equation</vt:lpstr>
      <vt:lpstr>Chapter 4</vt:lpstr>
      <vt:lpstr>Section 2: Area</vt:lpstr>
      <vt:lpstr>Sigma Notation</vt:lpstr>
      <vt:lpstr>Sigma Notation: Examples</vt:lpstr>
      <vt:lpstr>Summation Properties and Formulas</vt:lpstr>
      <vt:lpstr>Evaluate a Sum</vt:lpstr>
      <vt:lpstr>Homework</vt:lpstr>
      <vt:lpstr>Approximating area</vt:lpstr>
      <vt:lpstr>Greeks and Approximating the area of a Circle  the exhaustion method</vt:lpstr>
      <vt:lpstr>How could you approximate the area under the curve of:</vt:lpstr>
      <vt:lpstr>Upper and Lower Sums</vt:lpstr>
      <vt:lpstr>Upper and Lower Sums</vt:lpstr>
      <vt:lpstr>Rectangles</vt:lpstr>
      <vt:lpstr>Upper and Lower Sums</vt:lpstr>
      <vt:lpstr>Evaluating</vt:lpstr>
      <vt:lpstr>Evaluating at left and right endpoints</vt:lpstr>
      <vt:lpstr>Example</vt:lpstr>
      <vt:lpstr>n→∞</vt:lpstr>
      <vt:lpstr>Area of a Region in the Plane</vt:lpstr>
      <vt:lpstr>Example</vt:lpstr>
      <vt:lpstr>Example</vt:lpstr>
      <vt:lpstr>Homework</vt:lpstr>
    </vt:vector>
  </TitlesOfParts>
  <Company>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Brandy Pitstick</dc:creator>
  <cp:lastModifiedBy>Test4520</cp:lastModifiedBy>
  <cp:revision>87</cp:revision>
  <dcterms:created xsi:type="dcterms:W3CDTF">2009-11-22T19:28:07Z</dcterms:created>
  <dcterms:modified xsi:type="dcterms:W3CDTF">2014-01-16T16:39:16Z</dcterms:modified>
</cp:coreProperties>
</file>